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63" r:id="rId4"/>
    <p:sldId id="274" r:id="rId5"/>
    <p:sldId id="267" r:id="rId6"/>
    <p:sldId id="276" r:id="rId7"/>
    <p:sldId id="27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44823-7305-4BCE-8557-43A8BB6477DA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C70B4-6DE9-4720-8A7D-429D0AA468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92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CD85E-29F6-4BF0-AE02-99788B48C5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CBCC7-BF5A-41F9-ABAA-0DA12EDE2B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E2AF0-1AD8-41EE-AF84-2C60614C3B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4A99D-0C71-4782-B012-1B35ED3FBE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17896-D6AB-4026-9FC0-7736110BE9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E5321-A39C-4A1B-A16A-17A566A60E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650EE-4597-4446-826A-09FD65277C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C471C-D61E-480B-A680-EC77418AFE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204A8-63E0-4610-8415-B5176746F6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3CF2D-872A-4541-A3A8-B5F0C8731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E185F-73D3-4B67-8AF6-3AB22EB88E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4EE5EF-E4A9-404B-BDBC-86978E75FFC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348880"/>
            <a:ext cx="7772400" cy="2088233"/>
          </a:xfrm>
        </p:spPr>
        <p:txBody>
          <a:bodyPr/>
          <a:lstStyle/>
          <a:p>
            <a:r>
              <a:rPr lang="ru-RU" sz="60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Проектная деятельность</a:t>
            </a:r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rgbClr val="003366"/>
              </a:solidFill>
            </a:endParaRPr>
          </a:p>
        </p:txBody>
      </p:sp>
      <p:pic>
        <p:nvPicPr>
          <p:cNvPr id="3074" name="Picture 2" descr="F:\Макет буклета\логотип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1171945" cy="1285884"/>
          </a:xfrm>
          <a:prstGeom prst="rect">
            <a:avLst/>
          </a:prstGeom>
          <a:noFill/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11446" y="4653136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Индивидуальный </a:t>
            </a:r>
            <a:r>
              <a:rPr lang="ru-RU" b="1" dirty="0" smtClean="0">
                <a:solidFill>
                  <a:srgbClr val="002060"/>
                </a:solidFill>
              </a:rPr>
              <a:t>учебный проект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Трудности в 9 классе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7200800" cy="518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333333"/>
                </a:solidFill>
                <a:latin typeface="Arial"/>
              </a:rPr>
              <a:t>   </a:t>
            </a:r>
            <a:r>
              <a:rPr lang="ru-RU" sz="2800" dirty="0" smtClean="0">
                <a:solidFill>
                  <a:srgbClr val="333333"/>
                </a:solidFill>
                <a:latin typeface="Arial"/>
              </a:rPr>
              <a:t>- умение </a:t>
            </a:r>
            <a:r>
              <a:rPr lang="ru-RU" sz="2800" dirty="0">
                <a:solidFill>
                  <a:srgbClr val="333333"/>
                </a:solidFill>
                <a:latin typeface="Arial"/>
              </a:rPr>
              <a:t>поставить </a:t>
            </a:r>
            <a:r>
              <a:rPr lang="ru-RU" sz="2800" dirty="0" smtClean="0">
                <a:solidFill>
                  <a:srgbClr val="333333"/>
                </a:solidFill>
                <a:latin typeface="Arial"/>
              </a:rPr>
              <a:t>проблему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333333"/>
                </a:solidFill>
                <a:latin typeface="Arial"/>
              </a:rPr>
              <a:t>  - оказать актуальность выбранной темы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333333"/>
                </a:solidFill>
                <a:latin typeface="Arial"/>
              </a:rPr>
              <a:t>  - цели сформулированы нечетко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333333"/>
                </a:solidFill>
                <a:latin typeface="Arial"/>
              </a:rPr>
              <a:t>  - отсутствует разнообразие методов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333333"/>
                </a:solidFill>
                <a:latin typeface="Arial"/>
              </a:rPr>
              <a:t>  -  переработать информацию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333333"/>
                </a:solidFill>
                <a:latin typeface="Arial"/>
              </a:rPr>
              <a:t>  - </a:t>
            </a:r>
            <a:r>
              <a:rPr lang="ru-RU" sz="2800" dirty="0">
                <a:solidFill>
                  <a:srgbClr val="333333"/>
                </a:solidFill>
                <a:latin typeface="Arial"/>
              </a:rPr>
              <a:t>проанализировать </a:t>
            </a:r>
            <a:r>
              <a:rPr lang="ru-RU" sz="2800" dirty="0" smtClean="0">
                <a:solidFill>
                  <a:srgbClr val="333333"/>
                </a:solidFill>
                <a:latin typeface="Arial"/>
              </a:rPr>
              <a:t>результаты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333333"/>
                </a:solidFill>
                <a:latin typeface="Arial"/>
              </a:rPr>
              <a:t>  - сделать отчет о работе над проектом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333333"/>
                </a:solidFill>
                <a:latin typeface="Arial"/>
              </a:rPr>
              <a:t>  - реклама продукта проекта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6230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Проект - это "пять П"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533612" cy="4525963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Проблема</a:t>
            </a:r>
            <a:endParaRPr lang="ru-RU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Проектирование (планирование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ru-RU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Поиск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информации</a:t>
            </a:r>
            <a:endParaRPr lang="ru-RU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Продукт</a:t>
            </a:r>
            <a:endParaRPr lang="ru-RU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Портфолио (презентация, отчёт о проделанной работе)</a:t>
            </a:r>
            <a:endParaRPr lang="ru-RU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703763" y="332656"/>
            <a:ext cx="3732212" cy="1429469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Проект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79463" y="1892300"/>
            <a:ext cx="3657600" cy="39751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Тема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Проблема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Гипотеза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Цель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Задачи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Результат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      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7C9BA5"/>
                  </a:outerShdw>
                </a:effectLst>
              </a:rPr>
              <a:t>(новое знание, открытие)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3200" dirty="0" smtClean="0">
              <a:effectLst>
                <a:outerShdw blurRad="38100" dist="38100" dir="2700000" algn="tl">
                  <a:srgbClr val="7C9BA5"/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65763" y="1892300"/>
            <a:ext cx="2895600" cy="39751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Тема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Проблема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Цель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Задачи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Результат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7C9BA5"/>
                  </a:outerShdw>
                </a:effectLst>
              </a:rPr>
              <a:t>        (продукт)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3200" dirty="0" smtClean="0">
              <a:effectLst>
                <a:outerShdw blurRad="38100" dist="38100" dir="2700000" algn="tl">
                  <a:srgbClr val="7C9BA5"/>
                </a:outerShdw>
              </a:effectLst>
            </a:endParaRPr>
          </a:p>
        </p:txBody>
      </p:sp>
      <p:sp>
        <p:nvSpPr>
          <p:cNvPr id="5" name="Название 1"/>
          <p:cNvSpPr txBox="1">
            <a:spLocks/>
          </p:cNvSpPr>
          <p:nvPr/>
        </p:nvSpPr>
        <p:spPr>
          <a:xfrm>
            <a:off x="704850" y="133350"/>
            <a:ext cx="3732213" cy="1654175"/>
          </a:xfrm>
          <a:prstGeom prst="rect">
            <a:avLst/>
          </a:prstGeom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sz="4400" b="1" dirty="0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Исследование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238922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Классификация проектов</a:t>
            </a:r>
            <a:b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b="1" dirty="0">
              <a:solidFill>
                <a:srgbClr val="003366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847349"/>
              </p:ext>
            </p:extLst>
          </p:nvPr>
        </p:nvGraphicFramePr>
        <p:xfrm>
          <a:off x="107504" y="1340768"/>
          <a:ext cx="8640960" cy="5668561"/>
        </p:xfrm>
        <a:graphic>
          <a:graphicData uri="http://schemas.openxmlformats.org/drawingml/2006/table">
            <a:tbl>
              <a:tblPr firstRow="1" firstCol="1" bandRow="1"/>
              <a:tblGrid>
                <a:gridCol w="3874935"/>
                <a:gridCol w="4766025"/>
              </a:tblGrid>
              <a:tr h="38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Тип проекта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продукт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Социальный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Письменная </a:t>
                      </a:r>
                      <a:r>
                        <a:rPr lang="ru-RU" sz="28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</a:t>
                      </a:r>
                      <a:endParaRPr lang="ru-RU" sz="2800" b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Творческая </a:t>
                      </a:r>
                      <a:r>
                        <a:rPr lang="ru-RU" sz="28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</a:t>
                      </a:r>
                      <a:endParaRPr lang="ru-RU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Материальный объект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Информационные материалы</a:t>
                      </a:r>
                      <a:endParaRPr lang="ru-RU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Отчетные </a:t>
                      </a:r>
                      <a:r>
                        <a:rPr lang="ru-RU" sz="28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</a:t>
                      </a:r>
                      <a:endParaRPr lang="ru-RU" sz="2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Практико-ориентированный, прикладной 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Исследовательский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Информационный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Творческий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Игровой или ролевой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Инновационный 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Конструкторский 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42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Инженерный 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Классификация проектов</a:t>
            </a:r>
            <a:b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b="1" dirty="0">
              <a:solidFill>
                <a:srgbClr val="003366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76625"/>
              </p:ext>
            </p:extLst>
          </p:nvPr>
        </p:nvGraphicFramePr>
        <p:xfrm>
          <a:off x="179512" y="1196752"/>
          <a:ext cx="8784976" cy="5237970"/>
        </p:xfrm>
        <a:graphic>
          <a:graphicData uri="http://schemas.openxmlformats.org/drawingml/2006/table">
            <a:tbl>
              <a:tblPr firstRow="1" firstCol="1" bandRow="1"/>
              <a:tblGrid>
                <a:gridCol w="4241732"/>
                <a:gridCol w="4543244"/>
              </a:tblGrid>
              <a:tr h="39386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Примеры проектных продуктов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2093">
                <a:tc>
                  <a:txBody>
                    <a:bodyPr/>
                    <a:lstStyle/>
                    <a:p>
                      <a:pPr marL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данных социологического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опроса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marR="0" lvl="0" indent="127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аналитические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материалы,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отчёты о проведённых исследованиях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атлас,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карта,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бизнес-план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веб-сайт,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marR="0" lvl="0" indent="127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мультимедийный продукт, компьютерная игра, программа, презентация, мультипликация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видеофильм, социальный видеоролик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выставка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стенд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газета, журнал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подвижная или деловая игра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коллекция,</a:t>
                      </a:r>
                    </a:p>
                    <a:p>
                      <a:pPr marL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дизайн (одежды, комнаты, кабинета, территории школы, клумбы и т.п.)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компьютерная анимация,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пакет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рекомендаций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Сценарий (праздника, мероприятия)</a:t>
                      </a:r>
                    </a:p>
                    <a:p>
                      <a:pPr marL="25400" marR="0" lvl="0" indent="127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статья,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публикация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indent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литературное произведение (стихотворение, рассказ, сказка и т.п.)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indent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костюм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indent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макет, модель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indent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музыкальное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произведение</a:t>
                      </a:r>
                    </a:p>
                    <a:p>
                      <a:pPr marL="25400" indent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путеводитель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indent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реферат,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indent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справочник,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indent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 школьного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самоуправления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indent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иллюстрации, произведение живописи или прикладного творчества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indent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учебное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пособие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indent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чертеж,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indent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экскурсия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5400" indent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эссе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405" marR="47405" marT="47405" marB="474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9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Умения и навыки, формируемые проектной деятельностью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44824"/>
            <a:ext cx="8856984" cy="4653136"/>
          </a:xfrm>
        </p:spPr>
        <p:txBody>
          <a:bodyPr/>
          <a:lstStyle/>
          <a:p>
            <a:pPr lvl="0"/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Рефлексивные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умения </a:t>
            </a:r>
            <a:endParaRPr lang="ru-RU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Поисковые (исследовательские)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умения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Умения и навыки работы в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сотрудничестве</a:t>
            </a:r>
          </a:p>
          <a:p>
            <a:pPr lvl="0"/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Менеджерские умения и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навыки</a:t>
            </a:r>
          </a:p>
          <a:p>
            <a:pPr lvl="0"/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Коммуникативные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умения</a:t>
            </a:r>
          </a:p>
          <a:p>
            <a:pPr lvl="0"/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Презентационные умения и навыки</a:t>
            </a:r>
          </a:p>
          <a:p>
            <a:endParaRPr lang="ru-RU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ры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Шары</Template>
  <TotalTime>388</TotalTime>
  <Words>283</Words>
  <Application>Microsoft Office PowerPoint</Application>
  <PresentationFormat>Экран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Шары</vt:lpstr>
      <vt:lpstr>Проектная деятельность </vt:lpstr>
      <vt:lpstr>Трудности в 9 классе</vt:lpstr>
      <vt:lpstr>Проект - это "пять П"</vt:lpstr>
      <vt:lpstr>Проект</vt:lpstr>
      <vt:lpstr>Классификация проектов </vt:lpstr>
      <vt:lpstr>Классификация проектов </vt:lpstr>
      <vt:lpstr>Умения и навыки, формируемые проектной деятельностью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</dc:title>
  <dc:creator>эльдорадо</dc:creator>
  <cp:lastModifiedBy>user</cp:lastModifiedBy>
  <cp:revision>53</cp:revision>
  <dcterms:created xsi:type="dcterms:W3CDTF">2010-09-28T05:17:31Z</dcterms:created>
  <dcterms:modified xsi:type="dcterms:W3CDTF">2020-09-15T22:41:27Z</dcterms:modified>
</cp:coreProperties>
</file>