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37" r:id="rId3"/>
    <p:sldId id="333" r:id="rId4"/>
    <p:sldId id="314" r:id="rId5"/>
    <p:sldId id="315" r:id="rId6"/>
    <p:sldId id="316" r:id="rId7"/>
    <p:sldId id="317" r:id="rId8"/>
    <p:sldId id="318" r:id="rId9"/>
    <p:sldId id="334" r:id="rId10"/>
    <p:sldId id="335" r:id="rId11"/>
    <p:sldId id="336" r:id="rId12"/>
    <p:sldId id="323" r:id="rId13"/>
    <p:sldId id="324" r:id="rId14"/>
    <p:sldId id="325" r:id="rId15"/>
    <p:sldId id="309" r:id="rId16"/>
    <p:sldId id="327" r:id="rId17"/>
    <p:sldId id="328" r:id="rId18"/>
    <p:sldId id="330" r:id="rId19"/>
    <p:sldId id="331" r:id="rId20"/>
    <p:sldId id="332" r:id="rId21"/>
    <p:sldId id="281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337"/>
            <p14:sldId id="333"/>
            <p14:sldId id="314"/>
            <p14:sldId id="315"/>
            <p14:sldId id="316"/>
            <p14:sldId id="317"/>
            <p14:sldId id="318"/>
            <p14:sldId id="334"/>
            <p14:sldId id="335"/>
            <p14:sldId id="336"/>
            <p14:sldId id="323"/>
            <p14:sldId id="324"/>
            <p14:sldId id="325"/>
            <p14:sldId id="309"/>
            <p14:sldId id="327"/>
            <p14:sldId id="328"/>
            <p14:sldId id="330"/>
            <p14:sldId id="331"/>
            <p14:sldId id="33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CE"/>
    <a:srgbClr val="E78519"/>
    <a:srgbClr val="6D276A"/>
    <a:srgbClr val="ECDFF5"/>
    <a:srgbClr val="3A6E8E"/>
    <a:srgbClr val="6F3191"/>
    <a:srgbClr val="71DAEB"/>
    <a:srgbClr val="CEDDF2"/>
    <a:srgbClr val="CAF3C5"/>
    <a:srgbClr val="1E5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745" autoAdjust="0"/>
  </p:normalViewPr>
  <p:slideViewPr>
    <p:cSldViewPr>
      <p:cViewPr varScale="1">
        <p:scale>
          <a:sx n="107" d="100"/>
          <a:sy n="107" d="100"/>
        </p:scale>
        <p:origin x="7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13721680315480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&gt; </a:t>
                    </a:r>
                    <a:r>
                      <a:rPr lang="ru-RU" dirty="0" smtClean="0"/>
                      <a:t>750</a:t>
                    </a:r>
                    <a:br>
                      <a:rPr lang="ru-RU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2-4155-8765-03EC2D438BDC}"/>
                </c:ext>
              </c:extLst>
            </c:dLbl>
            <c:dLbl>
              <c:idx val="1"/>
              <c:layout>
                <c:manualLayout>
                  <c:x val="8.8159325420240173E-2"/>
                  <c:y val="1.39150379193913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&gt; </a:t>
                    </a:r>
                    <a:r>
                      <a:rPr lang="ru-RU" dirty="0" smtClean="0"/>
                      <a:t>500</a:t>
                    </a:r>
                    <a:br>
                      <a:rPr lang="ru-RU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C2-4155-8765-03EC2D438BDC}"/>
                </c:ext>
              </c:extLst>
            </c:dLbl>
            <c:dLbl>
              <c:idx val="2"/>
              <c:layout>
                <c:manualLayout>
                  <c:x val="0.15761818787255025"/>
                  <c:y val="-4.638345973130469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&gt;</a:t>
                    </a:r>
                    <a:r>
                      <a:rPr lang="ru-RU" baseline="0" dirty="0"/>
                      <a:t> </a:t>
                    </a:r>
                    <a:r>
                      <a:rPr lang="ru-RU" dirty="0" smtClean="0"/>
                      <a:t>350</a:t>
                    </a:r>
                    <a:br>
                      <a:rPr lang="ru-RU" dirty="0" smtClean="0"/>
                    </a:br>
                    <a:r>
                      <a:rPr lang="ru-RU" dirty="0" smtClean="0"/>
                      <a:t> </a:t>
                    </a:r>
                    <a:r>
                      <a:rPr lang="ru-RU" dirty="0"/>
                      <a:t>тыс.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C2-4155-8765-03EC2D438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Лист1!$F$12:$F$14</c:f>
              <c:strCache>
                <c:ptCount val="3"/>
                <c:pt idx="0">
                  <c:v>1С</c:v>
                </c:pt>
                <c:pt idx="1">
                  <c:v>1С</c:v>
                </c:pt>
                <c:pt idx="2">
                  <c:v>1С</c:v>
                </c:pt>
              </c:strCache>
            </c:strRef>
          </c:cat>
          <c:val>
            <c:numRef>
              <c:f>Лист1!$G$12:$G$14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93C2-4155-8765-03EC2D438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60896"/>
        <c:axId val="126162432"/>
      </c:barChart>
      <c:catAx>
        <c:axId val="12616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6162432"/>
        <c:crosses val="autoZero"/>
        <c:auto val="1"/>
        <c:lblAlgn val="ctr"/>
        <c:lblOffset val="100"/>
        <c:noMultiLvlLbl val="0"/>
      </c:catAx>
      <c:valAx>
        <c:axId val="126162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6160896"/>
        <c:crosses val="autoZero"/>
        <c:crossBetween val="between"/>
        <c:majorUnit val="500"/>
      </c:valAx>
    </c:plotArea>
    <c:plotVisOnly val="1"/>
    <c:dispBlanksAs val="zero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56D4A-6A2D-4201-AF0E-489BCFD255C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48E00-D6EF-4398-A6FF-052C11E380E2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ЦЕЛЕВЫЕ ГРУППЫ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ФГОС</a:t>
          </a:r>
          <a:endParaRPr lang="ru-RU" sz="1800" b="1" spc="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4F2C4-48FA-4D1E-A19F-A62306863C0B}" type="parTrans" cxnId="{54BE412D-A23B-496C-B36D-93948C8E2865}">
      <dgm:prSet/>
      <dgm:spPr/>
      <dgm:t>
        <a:bodyPr/>
        <a:lstStyle/>
        <a:p>
          <a:endParaRPr lang="ru-RU"/>
        </a:p>
      </dgm:t>
    </dgm:pt>
    <dgm:pt modelId="{B06D748C-4474-4798-BFD4-38D2F9A210AB}" type="sibTrans" cxnId="{54BE412D-A23B-496C-B36D-93948C8E2865}">
      <dgm:prSet/>
      <dgm:spPr/>
      <dgm:t>
        <a:bodyPr/>
        <a:lstStyle/>
        <a:p>
          <a:endParaRPr lang="ru-RU"/>
        </a:p>
      </dgm:t>
    </dgm:pt>
    <dgm:pt modelId="{E2517024-0FA5-48CF-A526-27D7F2943AB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60D1A78B-E22D-4C0D-9B43-EF932A1FBEFE}" type="parTrans" cxnId="{E149255A-F5A2-4C8A-B6DD-8A857E0E4636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E00FF629-1AB2-4617-957A-F4CEC2360E98}" type="sibTrans" cxnId="{E149255A-F5A2-4C8A-B6DD-8A857E0E4636}">
      <dgm:prSet/>
      <dgm:spPr/>
      <dgm:t>
        <a:bodyPr/>
        <a:lstStyle/>
        <a:p>
          <a:endParaRPr lang="ru-RU"/>
        </a:p>
      </dgm:t>
    </dgm:pt>
    <dgm:pt modelId="{9186CF43-CADC-46EF-A0FC-65788BE42E4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B45699DB-50CC-4B54-8786-D0464F325A5C}" type="parTrans" cxnId="{0F3E282C-01C7-4009-89A8-872F64702A6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8DB274C9-E96D-4D0C-A7D0-4C48AEF7ED55}" type="sibTrans" cxnId="{0F3E282C-01C7-4009-89A8-872F64702A69}">
      <dgm:prSet/>
      <dgm:spPr/>
      <dgm:t>
        <a:bodyPr/>
        <a:lstStyle/>
        <a:p>
          <a:endParaRPr lang="ru-RU"/>
        </a:p>
      </dgm:t>
    </dgm:pt>
    <dgm:pt modelId="{FF501A6F-4E97-4702-A522-EDC02939514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7821C6B5-6E86-44A6-A138-4FFFE9BB0311}" type="parTrans" cxnId="{65FB4852-BFAF-4C52-8E37-47636E11B881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C41754EF-C875-462C-A56F-1834EFAF23FC}" type="sibTrans" cxnId="{65FB4852-BFAF-4C52-8E37-47636E11B881}">
      <dgm:prSet/>
      <dgm:spPr/>
      <dgm:t>
        <a:bodyPr/>
        <a:lstStyle/>
        <a:p>
          <a:endParaRPr lang="ru-RU"/>
        </a:p>
      </dgm:t>
    </dgm:pt>
    <dgm:pt modelId="{F661E0F2-E23B-4631-ABF0-50ED7773EA0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67F68915-F2BF-44F7-830B-1F5DB9257F9C}" type="parTrans" cxnId="{68D4BBDD-07E4-4219-9F22-3924680937E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FF269234-C24A-4D31-9610-59801A847A98}" type="sibTrans" cxnId="{68D4BBDD-07E4-4219-9F22-3924680937E3}">
      <dgm:prSet/>
      <dgm:spPr/>
      <dgm:t>
        <a:bodyPr/>
        <a:lstStyle/>
        <a:p>
          <a:endParaRPr lang="ru-RU"/>
        </a:p>
      </dgm:t>
    </dgm:pt>
    <dgm:pt modelId="{6757B28C-28E1-4D0C-8566-1D877509D0C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F540DDD5-8293-4222-9EC0-9AD7AB312FCB}" type="parTrans" cxnId="{21B6A7A2-9BA5-4618-970B-AD28B55A9E2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0FF28CBC-C21D-43F1-864D-389F86C57496}" type="sibTrans" cxnId="{21B6A7A2-9BA5-4618-970B-AD28B55A9E25}">
      <dgm:prSet/>
      <dgm:spPr/>
      <dgm:t>
        <a:bodyPr/>
        <a:lstStyle/>
        <a:p>
          <a:endParaRPr lang="ru-RU"/>
        </a:p>
      </dgm:t>
    </dgm:pt>
    <dgm:pt modelId="{5FBC291D-EC42-4A14-9CD1-0253523E6FE1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200FF177-A938-4604-B507-3BFF5B356B35}" type="parTrans" cxnId="{186482FF-43FE-43BD-AD3C-D77F7C13B7A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99ED0DC1-08D9-4E3A-B598-83146528898C}" type="sibTrans" cxnId="{186482FF-43FE-43BD-AD3C-D77F7C13B7A9}">
      <dgm:prSet/>
      <dgm:spPr/>
      <dgm:t>
        <a:bodyPr/>
        <a:lstStyle/>
        <a:p>
          <a:endParaRPr lang="ru-RU"/>
        </a:p>
      </dgm:t>
    </dgm:pt>
    <dgm:pt modelId="{69350497-5E0B-4EF9-9869-B05099A8B520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dirty="0"/>
        </a:p>
      </dgm:t>
    </dgm:pt>
    <dgm:pt modelId="{C02C52ED-2B04-40BC-A4CC-808AB26C0A92}" type="parTrans" cxnId="{0F35F7C6-1C0D-411D-BB81-E7B3091820C5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B122640A-156A-4CBC-8900-B4A3592E698E}" type="sibTrans" cxnId="{0F35F7C6-1C0D-411D-BB81-E7B3091820C5}">
      <dgm:prSet/>
      <dgm:spPr/>
      <dgm:t>
        <a:bodyPr/>
        <a:lstStyle/>
        <a:p>
          <a:endParaRPr lang="ru-RU"/>
        </a:p>
      </dgm:t>
    </dgm:pt>
    <dgm:pt modelId="{1E1531E3-159A-4A6C-9CE7-F580409F551F}" type="pres">
      <dgm:prSet presAssocID="{43956D4A-6A2D-4201-AF0E-489BCFD255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F63B3-5F3C-42BA-84DC-18DF6E5931B9}" type="pres">
      <dgm:prSet presAssocID="{E0648E00-D6EF-4398-A6FF-052C11E380E2}" presName="centerShape" presStyleLbl="node0" presStyleIdx="0" presStyleCnt="1" custScaleX="161051" custScaleY="161051"/>
      <dgm:spPr/>
      <dgm:t>
        <a:bodyPr/>
        <a:lstStyle/>
        <a:p>
          <a:endParaRPr lang="ru-RU"/>
        </a:p>
      </dgm:t>
    </dgm:pt>
    <dgm:pt modelId="{AA60990A-CF66-44F1-9E8B-6D902F0FEF38}" type="pres">
      <dgm:prSet presAssocID="{60D1A78B-E22D-4C0D-9B43-EF932A1FBEFE}" presName="Name9" presStyleLbl="parChTrans1D2" presStyleIdx="0" presStyleCnt="7"/>
      <dgm:spPr/>
      <dgm:t>
        <a:bodyPr/>
        <a:lstStyle/>
        <a:p>
          <a:endParaRPr lang="ru-RU"/>
        </a:p>
      </dgm:t>
    </dgm:pt>
    <dgm:pt modelId="{1143B3A4-35A9-44F1-B448-198A65B11477}" type="pres">
      <dgm:prSet presAssocID="{60D1A78B-E22D-4C0D-9B43-EF932A1FBEFE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B7256D2-431B-40AD-B075-17858B6F021E}" type="pres">
      <dgm:prSet presAssocID="{E2517024-0FA5-48CF-A526-27D7F2943A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18E77-AAA1-490C-9C64-BC17D57D9D93}" type="pres">
      <dgm:prSet presAssocID="{B45699DB-50CC-4B54-8786-D0464F325A5C}" presName="Name9" presStyleLbl="parChTrans1D2" presStyleIdx="1" presStyleCnt="7"/>
      <dgm:spPr/>
      <dgm:t>
        <a:bodyPr/>
        <a:lstStyle/>
        <a:p>
          <a:endParaRPr lang="ru-RU"/>
        </a:p>
      </dgm:t>
    </dgm:pt>
    <dgm:pt modelId="{68884D69-EDA5-4DAA-8EF8-9CE10F79574D}" type="pres">
      <dgm:prSet presAssocID="{B45699DB-50CC-4B54-8786-D0464F325A5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D217057-460A-4ABB-BE97-2C0CDFF6152A}" type="pres">
      <dgm:prSet presAssocID="{9186CF43-CADC-46EF-A0FC-65788BE42E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88525-F024-4C7C-A075-D0C47D10D49E}" type="pres">
      <dgm:prSet presAssocID="{7821C6B5-6E86-44A6-A138-4FFFE9BB0311}" presName="Name9" presStyleLbl="parChTrans1D2" presStyleIdx="2" presStyleCnt="7"/>
      <dgm:spPr/>
      <dgm:t>
        <a:bodyPr/>
        <a:lstStyle/>
        <a:p>
          <a:endParaRPr lang="ru-RU"/>
        </a:p>
      </dgm:t>
    </dgm:pt>
    <dgm:pt modelId="{D031AE0E-3580-4404-B247-2CC5FE79BD72}" type="pres">
      <dgm:prSet presAssocID="{7821C6B5-6E86-44A6-A138-4FFFE9BB0311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523AF08-55DB-4CDA-9BFB-0FD0DBF03969}" type="pres">
      <dgm:prSet presAssocID="{FF501A6F-4E97-4702-A522-EDC0293951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B4F5-1BEE-4CE0-AA4F-F93A5C8B987F}" type="pres">
      <dgm:prSet presAssocID="{67F68915-F2BF-44F7-830B-1F5DB9257F9C}" presName="Name9" presStyleLbl="parChTrans1D2" presStyleIdx="3" presStyleCnt="7"/>
      <dgm:spPr/>
      <dgm:t>
        <a:bodyPr/>
        <a:lstStyle/>
        <a:p>
          <a:endParaRPr lang="ru-RU"/>
        </a:p>
      </dgm:t>
    </dgm:pt>
    <dgm:pt modelId="{8329B824-5C45-49DB-8B76-3C95971633F9}" type="pres">
      <dgm:prSet presAssocID="{67F68915-F2BF-44F7-830B-1F5DB9257F9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B96BEA0-BB11-45B4-9738-0C27312B75AD}" type="pres">
      <dgm:prSet presAssocID="{F661E0F2-E23B-4631-ABF0-50ED7773EA0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5B9E-463D-47BD-B958-52C0373FC87C}" type="pres">
      <dgm:prSet presAssocID="{F540DDD5-8293-4222-9EC0-9AD7AB312FCB}" presName="Name9" presStyleLbl="parChTrans1D2" presStyleIdx="4" presStyleCnt="7"/>
      <dgm:spPr/>
      <dgm:t>
        <a:bodyPr/>
        <a:lstStyle/>
        <a:p>
          <a:endParaRPr lang="ru-RU"/>
        </a:p>
      </dgm:t>
    </dgm:pt>
    <dgm:pt modelId="{32583197-2148-4CF1-8D21-B6E0E62A95E2}" type="pres">
      <dgm:prSet presAssocID="{F540DDD5-8293-4222-9EC0-9AD7AB312FC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7E90C11-BF47-460C-8918-23F7A9109333}" type="pres">
      <dgm:prSet presAssocID="{6757B28C-28E1-4D0C-8566-1D877509D0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5F54-FB84-402E-8A6A-537E43AB0009}" type="pres">
      <dgm:prSet presAssocID="{200FF177-A938-4604-B507-3BFF5B356B35}" presName="Name9" presStyleLbl="parChTrans1D2" presStyleIdx="5" presStyleCnt="7"/>
      <dgm:spPr/>
      <dgm:t>
        <a:bodyPr/>
        <a:lstStyle/>
        <a:p>
          <a:endParaRPr lang="ru-RU"/>
        </a:p>
      </dgm:t>
    </dgm:pt>
    <dgm:pt modelId="{6C9208F0-E74A-48AF-9511-C31811F560D8}" type="pres">
      <dgm:prSet presAssocID="{200FF177-A938-4604-B507-3BFF5B356B3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F44B4CBC-A46B-4FEC-AD9F-56839BA83F46}" type="pres">
      <dgm:prSet presAssocID="{5FBC291D-EC42-4A14-9CD1-0253523E6F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D624B-D090-40DA-B268-766CA5835E15}" type="pres">
      <dgm:prSet presAssocID="{C02C52ED-2B04-40BC-A4CC-808AB26C0A92}" presName="Name9" presStyleLbl="parChTrans1D2" presStyleIdx="6" presStyleCnt="7"/>
      <dgm:spPr/>
      <dgm:t>
        <a:bodyPr/>
        <a:lstStyle/>
        <a:p>
          <a:endParaRPr lang="ru-RU"/>
        </a:p>
      </dgm:t>
    </dgm:pt>
    <dgm:pt modelId="{A9CD4D52-A3D6-4821-AE06-603E480E5822}" type="pres">
      <dgm:prSet presAssocID="{C02C52ED-2B04-40BC-A4CC-808AB26C0A9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F44C19A-9A43-4144-8B66-596DF5AFD6C8}" type="pres">
      <dgm:prSet presAssocID="{69350497-5E0B-4EF9-9869-B05099A8B52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437B6-C30A-4410-B575-C8058BB2C9B6}" type="presOf" srcId="{F661E0F2-E23B-4631-ABF0-50ED7773EA01}" destId="{3B96BEA0-BB11-45B4-9738-0C27312B75AD}" srcOrd="0" destOrd="0" presId="urn:microsoft.com/office/officeart/2005/8/layout/radial1"/>
    <dgm:cxn modelId="{0564AE1A-BC7F-4444-973C-7AB73AAE4AD6}" type="presOf" srcId="{69350497-5E0B-4EF9-9869-B05099A8B520}" destId="{DF44C19A-9A43-4144-8B66-596DF5AFD6C8}" srcOrd="0" destOrd="0" presId="urn:microsoft.com/office/officeart/2005/8/layout/radial1"/>
    <dgm:cxn modelId="{DBC2F953-0047-47E8-8057-040913C872F6}" type="presOf" srcId="{67F68915-F2BF-44F7-830B-1F5DB9257F9C}" destId="{2DA4B4F5-1BEE-4CE0-AA4F-F93A5C8B987F}" srcOrd="0" destOrd="0" presId="urn:microsoft.com/office/officeart/2005/8/layout/radial1"/>
    <dgm:cxn modelId="{21B6A7A2-9BA5-4618-970B-AD28B55A9E25}" srcId="{E0648E00-D6EF-4398-A6FF-052C11E380E2}" destId="{6757B28C-28E1-4D0C-8566-1D877509D0CD}" srcOrd="4" destOrd="0" parTransId="{F540DDD5-8293-4222-9EC0-9AD7AB312FCB}" sibTransId="{0FF28CBC-C21D-43F1-864D-389F86C57496}"/>
    <dgm:cxn modelId="{9CD49684-BB7C-4BC0-A327-B8695AC122A8}" type="presOf" srcId="{B45699DB-50CC-4B54-8786-D0464F325A5C}" destId="{64118E77-AAA1-490C-9C64-BC17D57D9D93}" srcOrd="0" destOrd="0" presId="urn:microsoft.com/office/officeart/2005/8/layout/radial1"/>
    <dgm:cxn modelId="{186482FF-43FE-43BD-AD3C-D77F7C13B7A9}" srcId="{E0648E00-D6EF-4398-A6FF-052C11E380E2}" destId="{5FBC291D-EC42-4A14-9CD1-0253523E6FE1}" srcOrd="5" destOrd="0" parTransId="{200FF177-A938-4604-B507-3BFF5B356B35}" sibTransId="{99ED0DC1-08D9-4E3A-B598-83146528898C}"/>
    <dgm:cxn modelId="{7DE13FF3-681B-4480-A0C2-40816D4FB943}" type="presOf" srcId="{E0648E00-D6EF-4398-A6FF-052C11E380E2}" destId="{D8EF63B3-5F3C-42BA-84DC-18DF6E5931B9}" srcOrd="0" destOrd="0" presId="urn:microsoft.com/office/officeart/2005/8/layout/radial1"/>
    <dgm:cxn modelId="{CBE7CD6A-E35D-4D40-85AC-09214FF43034}" type="presOf" srcId="{67F68915-F2BF-44F7-830B-1F5DB9257F9C}" destId="{8329B824-5C45-49DB-8B76-3C95971633F9}" srcOrd="1" destOrd="0" presId="urn:microsoft.com/office/officeart/2005/8/layout/radial1"/>
    <dgm:cxn modelId="{68D4BBDD-07E4-4219-9F22-3924680937E3}" srcId="{E0648E00-D6EF-4398-A6FF-052C11E380E2}" destId="{F661E0F2-E23B-4631-ABF0-50ED7773EA01}" srcOrd="3" destOrd="0" parTransId="{67F68915-F2BF-44F7-830B-1F5DB9257F9C}" sibTransId="{FF269234-C24A-4D31-9610-59801A847A98}"/>
    <dgm:cxn modelId="{29E9AC3B-3CCC-45A8-BDEE-F9CCCB42D9BB}" type="presOf" srcId="{7821C6B5-6E86-44A6-A138-4FFFE9BB0311}" destId="{D031AE0E-3580-4404-B247-2CC5FE79BD72}" srcOrd="1" destOrd="0" presId="urn:microsoft.com/office/officeart/2005/8/layout/radial1"/>
    <dgm:cxn modelId="{A2A7BB36-733A-4817-9539-E10A999961FE}" type="presOf" srcId="{7821C6B5-6E86-44A6-A138-4FFFE9BB0311}" destId="{B3B88525-F024-4C7C-A075-D0C47D10D49E}" srcOrd="0" destOrd="0" presId="urn:microsoft.com/office/officeart/2005/8/layout/radial1"/>
    <dgm:cxn modelId="{C8ED91E5-C024-47DF-895A-4FCB20A6EC8E}" type="presOf" srcId="{C02C52ED-2B04-40BC-A4CC-808AB26C0A92}" destId="{8DED624B-D090-40DA-B268-766CA5835E15}" srcOrd="0" destOrd="0" presId="urn:microsoft.com/office/officeart/2005/8/layout/radial1"/>
    <dgm:cxn modelId="{BE8F5A31-97BA-41CB-BD01-257E2CD1DE7E}" type="presOf" srcId="{E2517024-0FA5-48CF-A526-27D7F2943AB4}" destId="{3B7256D2-431B-40AD-B075-17858B6F021E}" srcOrd="0" destOrd="0" presId="urn:microsoft.com/office/officeart/2005/8/layout/radial1"/>
    <dgm:cxn modelId="{3455D406-F6B9-4A38-BDFA-F76A7C6625B4}" type="presOf" srcId="{9186CF43-CADC-46EF-A0FC-65788BE42E44}" destId="{FD217057-460A-4ABB-BE97-2C0CDFF6152A}" srcOrd="0" destOrd="0" presId="urn:microsoft.com/office/officeart/2005/8/layout/radial1"/>
    <dgm:cxn modelId="{E149255A-F5A2-4C8A-B6DD-8A857E0E4636}" srcId="{E0648E00-D6EF-4398-A6FF-052C11E380E2}" destId="{E2517024-0FA5-48CF-A526-27D7F2943AB4}" srcOrd="0" destOrd="0" parTransId="{60D1A78B-E22D-4C0D-9B43-EF932A1FBEFE}" sibTransId="{E00FF629-1AB2-4617-957A-F4CEC2360E98}"/>
    <dgm:cxn modelId="{FEFBEC6F-5EE3-43FA-8982-8AC2267BA249}" type="presOf" srcId="{200FF177-A938-4604-B507-3BFF5B356B35}" destId="{4E4D5F54-FB84-402E-8A6A-537E43AB0009}" srcOrd="0" destOrd="0" presId="urn:microsoft.com/office/officeart/2005/8/layout/radial1"/>
    <dgm:cxn modelId="{54BE412D-A23B-496C-B36D-93948C8E2865}" srcId="{43956D4A-6A2D-4201-AF0E-489BCFD255C0}" destId="{E0648E00-D6EF-4398-A6FF-052C11E380E2}" srcOrd="0" destOrd="0" parTransId="{E694F2C4-48FA-4D1E-A19F-A62306863C0B}" sibTransId="{B06D748C-4474-4798-BFD4-38D2F9A210AB}"/>
    <dgm:cxn modelId="{BACC611B-DE51-4B2A-A25E-0EB36A4DBA3A}" type="presOf" srcId="{F540DDD5-8293-4222-9EC0-9AD7AB312FCB}" destId="{5E975B9E-463D-47BD-B958-52C0373FC87C}" srcOrd="0" destOrd="0" presId="urn:microsoft.com/office/officeart/2005/8/layout/radial1"/>
    <dgm:cxn modelId="{0F3E282C-01C7-4009-89A8-872F64702A69}" srcId="{E0648E00-D6EF-4398-A6FF-052C11E380E2}" destId="{9186CF43-CADC-46EF-A0FC-65788BE42E44}" srcOrd="1" destOrd="0" parTransId="{B45699DB-50CC-4B54-8786-D0464F325A5C}" sibTransId="{8DB274C9-E96D-4D0C-A7D0-4C48AEF7ED55}"/>
    <dgm:cxn modelId="{48CF8B8C-F24C-428E-A5D3-16CCA32947E4}" type="presOf" srcId="{60D1A78B-E22D-4C0D-9B43-EF932A1FBEFE}" destId="{AA60990A-CF66-44F1-9E8B-6D902F0FEF38}" srcOrd="0" destOrd="0" presId="urn:microsoft.com/office/officeart/2005/8/layout/radial1"/>
    <dgm:cxn modelId="{A04CCA71-2D04-4C3A-83E7-E31BEA18B859}" type="presOf" srcId="{C02C52ED-2B04-40BC-A4CC-808AB26C0A92}" destId="{A9CD4D52-A3D6-4821-AE06-603E480E5822}" srcOrd="1" destOrd="0" presId="urn:microsoft.com/office/officeart/2005/8/layout/radial1"/>
    <dgm:cxn modelId="{AE8219DA-B0E6-437B-9D19-F30312A2234A}" type="presOf" srcId="{200FF177-A938-4604-B507-3BFF5B356B35}" destId="{6C9208F0-E74A-48AF-9511-C31811F560D8}" srcOrd="1" destOrd="0" presId="urn:microsoft.com/office/officeart/2005/8/layout/radial1"/>
    <dgm:cxn modelId="{FD1771C5-0DF8-4B9E-A046-5DA33F9E29FC}" type="presOf" srcId="{6757B28C-28E1-4D0C-8566-1D877509D0CD}" destId="{97E90C11-BF47-460C-8918-23F7A9109333}" srcOrd="0" destOrd="0" presId="urn:microsoft.com/office/officeart/2005/8/layout/radial1"/>
    <dgm:cxn modelId="{65FB4852-BFAF-4C52-8E37-47636E11B881}" srcId="{E0648E00-D6EF-4398-A6FF-052C11E380E2}" destId="{FF501A6F-4E97-4702-A522-EDC029395144}" srcOrd="2" destOrd="0" parTransId="{7821C6B5-6E86-44A6-A138-4FFFE9BB0311}" sibTransId="{C41754EF-C875-462C-A56F-1834EFAF23FC}"/>
    <dgm:cxn modelId="{2EB011FD-020E-48BB-AFBA-4A5FA64E372F}" type="presOf" srcId="{F540DDD5-8293-4222-9EC0-9AD7AB312FCB}" destId="{32583197-2148-4CF1-8D21-B6E0E62A95E2}" srcOrd="1" destOrd="0" presId="urn:microsoft.com/office/officeart/2005/8/layout/radial1"/>
    <dgm:cxn modelId="{19FC16B0-78B7-4F38-8979-9E5699074A7D}" type="presOf" srcId="{B45699DB-50CC-4B54-8786-D0464F325A5C}" destId="{68884D69-EDA5-4DAA-8EF8-9CE10F79574D}" srcOrd="1" destOrd="0" presId="urn:microsoft.com/office/officeart/2005/8/layout/radial1"/>
    <dgm:cxn modelId="{0F35F7C6-1C0D-411D-BB81-E7B3091820C5}" srcId="{E0648E00-D6EF-4398-A6FF-052C11E380E2}" destId="{69350497-5E0B-4EF9-9869-B05099A8B520}" srcOrd="6" destOrd="0" parTransId="{C02C52ED-2B04-40BC-A4CC-808AB26C0A92}" sibTransId="{B122640A-156A-4CBC-8900-B4A3592E698E}"/>
    <dgm:cxn modelId="{B0FAD9E0-26CE-41B0-B52F-D8E13CE10863}" type="presOf" srcId="{FF501A6F-4E97-4702-A522-EDC029395144}" destId="{6523AF08-55DB-4CDA-9BFB-0FD0DBF03969}" srcOrd="0" destOrd="0" presId="urn:microsoft.com/office/officeart/2005/8/layout/radial1"/>
    <dgm:cxn modelId="{1FDA7689-1BE7-40E6-9292-66F528F2A7DA}" type="presOf" srcId="{43956D4A-6A2D-4201-AF0E-489BCFD255C0}" destId="{1E1531E3-159A-4A6C-9CE7-F580409F551F}" srcOrd="0" destOrd="0" presId="urn:microsoft.com/office/officeart/2005/8/layout/radial1"/>
    <dgm:cxn modelId="{375F6D01-C9C9-4741-829E-865FAFDA1798}" type="presOf" srcId="{5FBC291D-EC42-4A14-9CD1-0253523E6FE1}" destId="{F44B4CBC-A46B-4FEC-AD9F-56839BA83F46}" srcOrd="0" destOrd="0" presId="urn:microsoft.com/office/officeart/2005/8/layout/radial1"/>
    <dgm:cxn modelId="{31F830AA-FD06-4F49-ABD6-49BE5FC1E373}" type="presOf" srcId="{60D1A78B-E22D-4C0D-9B43-EF932A1FBEFE}" destId="{1143B3A4-35A9-44F1-B448-198A65B11477}" srcOrd="1" destOrd="0" presId="urn:microsoft.com/office/officeart/2005/8/layout/radial1"/>
    <dgm:cxn modelId="{F60F4496-5DA3-4DA4-BB97-9D6F6200E3F4}" type="presParOf" srcId="{1E1531E3-159A-4A6C-9CE7-F580409F551F}" destId="{D8EF63B3-5F3C-42BA-84DC-18DF6E5931B9}" srcOrd="0" destOrd="0" presId="urn:microsoft.com/office/officeart/2005/8/layout/radial1"/>
    <dgm:cxn modelId="{CDC9859E-E765-4323-9949-6792A2D0A913}" type="presParOf" srcId="{1E1531E3-159A-4A6C-9CE7-F580409F551F}" destId="{AA60990A-CF66-44F1-9E8B-6D902F0FEF38}" srcOrd="1" destOrd="0" presId="urn:microsoft.com/office/officeart/2005/8/layout/radial1"/>
    <dgm:cxn modelId="{6963406F-1C75-4B59-9BE4-1A388D6CAC2C}" type="presParOf" srcId="{AA60990A-CF66-44F1-9E8B-6D902F0FEF38}" destId="{1143B3A4-35A9-44F1-B448-198A65B11477}" srcOrd="0" destOrd="0" presId="urn:microsoft.com/office/officeart/2005/8/layout/radial1"/>
    <dgm:cxn modelId="{B1021FDF-98C2-4B77-A7CB-C5BACB2FD1C4}" type="presParOf" srcId="{1E1531E3-159A-4A6C-9CE7-F580409F551F}" destId="{3B7256D2-431B-40AD-B075-17858B6F021E}" srcOrd="2" destOrd="0" presId="urn:microsoft.com/office/officeart/2005/8/layout/radial1"/>
    <dgm:cxn modelId="{46B1A5C7-16EB-4C00-BDD2-F9D087F1C47F}" type="presParOf" srcId="{1E1531E3-159A-4A6C-9CE7-F580409F551F}" destId="{64118E77-AAA1-490C-9C64-BC17D57D9D93}" srcOrd="3" destOrd="0" presId="urn:microsoft.com/office/officeart/2005/8/layout/radial1"/>
    <dgm:cxn modelId="{6CF60EDA-FD32-406E-A02F-139F4ABAE79C}" type="presParOf" srcId="{64118E77-AAA1-490C-9C64-BC17D57D9D93}" destId="{68884D69-EDA5-4DAA-8EF8-9CE10F79574D}" srcOrd="0" destOrd="0" presId="urn:microsoft.com/office/officeart/2005/8/layout/radial1"/>
    <dgm:cxn modelId="{BE5766BF-ECAF-4A4E-900A-57FA574D97BF}" type="presParOf" srcId="{1E1531E3-159A-4A6C-9CE7-F580409F551F}" destId="{FD217057-460A-4ABB-BE97-2C0CDFF6152A}" srcOrd="4" destOrd="0" presId="urn:microsoft.com/office/officeart/2005/8/layout/radial1"/>
    <dgm:cxn modelId="{0C2F3330-9769-4BA0-B217-781639164C38}" type="presParOf" srcId="{1E1531E3-159A-4A6C-9CE7-F580409F551F}" destId="{B3B88525-F024-4C7C-A075-D0C47D10D49E}" srcOrd="5" destOrd="0" presId="urn:microsoft.com/office/officeart/2005/8/layout/radial1"/>
    <dgm:cxn modelId="{D8ABCCE6-2362-4314-A8E9-F7D23B8AB6BB}" type="presParOf" srcId="{B3B88525-F024-4C7C-A075-D0C47D10D49E}" destId="{D031AE0E-3580-4404-B247-2CC5FE79BD72}" srcOrd="0" destOrd="0" presId="urn:microsoft.com/office/officeart/2005/8/layout/radial1"/>
    <dgm:cxn modelId="{07AF452E-5382-4BCC-9E4D-02D5BC7DBFD7}" type="presParOf" srcId="{1E1531E3-159A-4A6C-9CE7-F580409F551F}" destId="{6523AF08-55DB-4CDA-9BFB-0FD0DBF03969}" srcOrd="6" destOrd="0" presId="urn:microsoft.com/office/officeart/2005/8/layout/radial1"/>
    <dgm:cxn modelId="{E1018449-579C-4FB1-ADB8-7A6CAE77B5ED}" type="presParOf" srcId="{1E1531E3-159A-4A6C-9CE7-F580409F551F}" destId="{2DA4B4F5-1BEE-4CE0-AA4F-F93A5C8B987F}" srcOrd="7" destOrd="0" presId="urn:microsoft.com/office/officeart/2005/8/layout/radial1"/>
    <dgm:cxn modelId="{598B56C4-56F4-4474-A939-299A5793F888}" type="presParOf" srcId="{2DA4B4F5-1BEE-4CE0-AA4F-F93A5C8B987F}" destId="{8329B824-5C45-49DB-8B76-3C95971633F9}" srcOrd="0" destOrd="0" presId="urn:microsoft.com/office/officeart/2005/8/layout/radial1"/>
    <dgm:cxn modelId="{A6C09625-ED42-47CC-9661-37565481119D}" type="presParOf" srcId="{1E1531E3-159A-4A6C-9CE7-F580409F551F}" destId="{3B96BEA0-BB11-45B4-9738-0C27312B75AD}" srcOrd="8" destOrd="0" presId="urn:microsoft.com/office/officeart/2005/8/layout/radial1"/>
    <dgm:cxn modelId="{F4C5804B-7FDC-46AF-A9C1-68F0F496681F}" type="presParOf" srcId="{1E1531E3-159A-4A6C-9CE7-F580409F551F}" destId="{5E975B9E-463D-47BD-B958-52C0373FC87C}" srcOrd="9" destOrd="0" presId="urn:microsoft.com/office/officeart/2005/8/layout/radial1"/>
    <dgm:cxn modelId="{BCC5EE44-60B0-44CC-B3A0-2C77D1DFEF70}" type="presParOf" srcId="{5E975B9E-463D-47BD-B958-52C0373FC87C}" destId="{32583197-2148-4CF1-8D21-B6E0E62A95E2}" srcOrd="0" destOrd="0" presId="urn:microsoft.com/office/officeart/2005/8/layout/radial1"/>
    <dgm:cxn modelId="{3B50F3BF-9242-42BE-95B7-689DD64385B4}" type="presParOf" srcId="{1E1531E3-159A-4A6C-9CE7-F580409F551F}" destId="{97E90C11-BF47-460C-8918-23F7A9109333}" srcOrd="10" destOrd="0" presId="urn:microsoft.com/office/officeart/2005/8/layout/radial1"/>
    <dgm:cxn modelId="{E019529B-22F3-42AD-8F2C-4659E761E0B1}" type="presParOf" srcId="{1E1531E3-159A-4A6C-9CE7-F580409F551F}" destId="{4E4D5F54-FB84-402E-8A6A-537E43AB0009}" srcOrd="11" destOrd="0" presId="urn:microsoft.com/office/officeart/2005/8/layout/radial1"/>
    <dgm:cxn modelId="{9F62D8F4-9289-4907-812E-899B9AF71589}" type="presParOf" srcId="{4E4D5F54-FB84-402E-8A6A-537E43AB0009}" destId="{6C9208F0-E74A-48AF-9511-C31811F560D8}" srcOrd="0" destOrd="0" presId="urn:microsoft.com/office/officeart/2005/8/layout/radial1"/>
    <dgm:cxn modelId="{5BB53161-30A9-4562-A112-96A8E0ADE47A}" type="presParOf" srcId="{1E1531E3-159A-4A6C-9CE7-F580409F551F}" destId="{F44B4CBC-A46B-4FEC-AD9F-56839BA83F46}" srcOrd="12" destOrd="0" presId="urn:microsoft.com/office/officeart/2005/8/layout/radial1"/>
    <dgm:cxn modelId="{3B8E4E98-DF31-45B2-A653-9BD7D2733379}" type="presParOf" srcId="{1E1531E3-159A-4A6C-9CE7-F580409F551F}" destId="{8DED624B-D090-40DA-B268-766CA5835E15}" srcOrd="13" destOrd="0" presId="urn:microsoft.com/office/officeart/2005/8/layout/radial1"/>
    <dgm:cxn modelId="{FAE2A917-1ADC-4E42-AA91-6F9271F051DF}" type="presParOf" srcId="{8DED624B-D090-40DA-B268-766CA5835E15}" destId="{A9CD4D52-A3D6-4821-AE06-603E480E5822}" srcOrd="0" destOrd="0" presId="urn:microsoft.com/office/officeart/2005/8/layout/radial1"/>
    <dgm:cxn modelId="{8F29F035-F6E1-4344-949C-C066DDEACFFA}" type="presParOf" srcId="{1E1531E3-159A-4A6C-9CE7-F580409F551F}" destId="{DF44C19A-9A43-4144-8B66-596DF5AFD6C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3D084-167E-40C2-8659-44E1F404BCF4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</dgm:pt>
    <dgm:pt modelId="{CBC19750-790B-492F-AE2C-FE70C1FB7966}">
      <dgm:prSet phldrT="[Текст]"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Приводят Стандарты в соответствие Федеральному закону «Об образовании в Российской Федерации»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C71FB-1047-4A96-B3D6-FC8437B1FF3B}" type="parTrans" cxnId="{034BFC3A-C1B8-4750-842E-85C5ECCFEA51}">
      <dgm:prSet/>
      <dgm:spPr/>
      <dgm:t>
        <a:bodyPr/>
        <a:lstStyle/>
        <a:p>
          <a:endParaRPr lang="ru-RU"/>
        </a:p>
      </dgm:t>
    </dgm:pt>
    <dgm:pt modelId="{E061FDF9-BBAA-4C5B-9846-0E4DDD2A904A}" type="sibTrans" cxnId="{034BFC3A-C1B8-4750-842E-85C5ECCFEA51}">
      <dgm:prSet/>
      <dgm:spPr/>
      <dgm:t>
        <a:bodyPr/>
        <a:lstStyle/>
        <a:p>
          <a:endParaRPr lang="ru-RU"/>
        </a:p>
      </dgm:t>
    </dgm:pt>
    <dgm:pt modelId="{EE203329-2D29-490D-A1E9-5CA2FF90974D}">
      <dgm:prSet phldrT="[Текст]"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Устанавливают вариативность сроков реализации программ (не только в сторону увеличения, но и в сторону сокращения)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B0019-D9C6-46B1-A32E-77CFFE4BA668}" type="parTrans" cxnId="{210988BB-8A13-4E42-9438-D737F0D254B4}">
      <dgm:prSet/>
      <dgm:spPr/>
      <dgm:t>
        <a:bodyPr/>
        <a:lstStyle/>
        <a:p>
          <a:endParaRPr lang="ru-RU"/>
        </a:p>
      </dgm:t>
    </dgm:pt>
    <dgm:pt modelId="{FA75D23D-2C94-4BEE-B48B-24356280AF56}" type="sibTrans" cxnId="{210988BB-8A13-4E42-9438-D737F0D254B4}">
      <dgm:prSet/>
      <dgm:spPr/>
      <dgm:t>
        <a:bodyPr/>
        <a:lstStyle/>
        <a:p>
          <a:endParaRPr lang="ru-RU"/>
        </a:p>
      </dgm:t>
    </dgm:pt>
    <dgm:pt modelId="{D6277EE2-AE61-4110-8EAD-70D18264520A}">
      <dgm:prSet phldrT="[Текст]"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Детализируют условия реализации образовательных программ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5115A-6549-4CAD-9C11-32C8367A7B95}" type="parTrans" cxnId="{EE53B479-323C-4319-9B93-CA4EC931BC50}">
      <dgm:prSet/>
      <dgm:spPr/>
      <dgm:t>
        <a:bodyPr/>
        <a:lstStyle/>
        <a:p>
          <a:endParaRPr lang="ru-RU"/>
        </a:p>
      </dgm:t>
    </dgm:pt>
    <dgm:pt modelId="{4F3A2CA1-4EC7-4D81-9F26-FAA2A86CD2BD}" type="sibTrans" cxnId="{EE53B479-323C-4319-9B93-CA4EC931BC50}">
      <dgm:prSet/>
      <dgm:spPr/>
      <dgm:t>
        <a:bodyPr/>
        <a:lstStyle/>
        <a:p>
          <a:endParaRPr lang="ru-RU"/>
        </a:p>
      </dgm:t>
    </dgm:pt>
    <dgm:pt modelId="{1665B3FA-C92F-4DF7-83CF-C8CDEA0ACCCA}">
      <dgm:prSet phldrT="[Текст]" custT="1"/>
      <dgm:spPr/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Конкретизированные результаты систематизированы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1AC6C-D5A4-4349-8FB8-BDD8A58280E9}" type="parTrans" cxnId="{57F313DB-8548-42FB-8E30-13FA1E703448}">
      <dgm:prSet/>
      <dgm:spPr/>
      <dgm:t>
        <a:bodyPr/>
        <a:lstStyle/>
        <a:p>
          <a:endParaRPr lang="ru-RU"/>
        </a:p>
      </dgm:t>
    </dgm:pt>
    <dgm:pt modelId="{E55062A5-A954-4612-81FC-29154B57D580}" type="sibTrans" cxnId="{57F313DB-8548-42FB-8E30-13FA1E703448}">
      <dgm:prSet/>
      <dgm:spPr/>
      <dgm:t>
        <a:bodyPr/>
        <a:lstStyle/>
        <a:p>
          <a:endParaRPr lang="ru-RU"/>
        </a:p>
      </dgm:t>
    </dgm:pt>
    <dgm:pt modelId="{436A8D63-25FA-4B2F-9A8A-7725281433DA}" type="pres">
      <dgm:prSet presAssocID="{E1E3D084-167E-40C2-8659-44E1F404BCF4}" presName="linearFlow" presStyleCnt="0">
        <dgm:presLayoutVars>
          <dgm:dir/>
          <dgm:resizeHandles val="exact"/>
        </dgm:presLayoutVars>
      </dgm:prSet>
      <dgm:spPr/>
    </dgm:pt>
    <dgm:pt modelId="{245634B0-5FCA-4431-9B4F-D20447BC7E81}" type="pres">
      <dgm:prSet presAssocID="{CBC19750-790B-492F-AE2C-FE70C1FB7966}" presName="composite" presStyleCnt="0"/>
      <dgm:spPr/>
    </dgm:pt>
    <dgm:pt modelId="{D70063F8-C528-483C-AD20-4E7A89AC5203}" type="pres">
      <dgm:prSet presAssocID="{CBC19750-790B-492F-AE2C-FE70C1FB7966}" presName="imgShp" presStyleLbl="fgImgPlace1" presStyleIdx="0" presStyleCnt="4"/>
      <dgm:spPr/>
    </dgm:pt>
    <dgm:pt modelId="{4A85AF50-5745-462E-B3F5-F5BB1FF3D929}" type="pres">
      <dgm:prSet presAssocID="{CBC19750-790B-492F-AE2C-FE70C1FB796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9BA2B-276F-42F7-AD86-F7ED9361CF8C}" type="pres">
      <dgm:prSet presAssocID="{E061FDF9-BBAA-4C5B-9846-0E4DDD2A904A}" presName="spacing" presStyleCnt="0"/>
      <dgm:spPr/>
    </dgm:pt>
    <dgm:pt modelId="{E852979E-A0D6-4907-B3B7-294B85BE65AB}" type="pres">
      <dgm:prSet presAssocID="{EE203329-2D29-490D-A1E9-5CA2FF90974D}" presName="composite" presStyleCnt="0"/>
      <dgm:spPr/>
    </dgm:pt>
    <dgm:pt modelId="{882EBED3-67CB-48C0-9A8A-CF00ECABFA2F}" type="pres">
      <dgm:prSet presAssocID="{EE203329-2D29-490D-A1E9-5CA2FF90974D}" presName="imgShp" presStyleLbl="fgImgPlace1" presStyleIdx="1" presStyleCnt="4"/>
      <dgm:spPr/>
    </dgm:pt>
    <dgm:pt modelId="{CEAB6048-6E47-4424-9B83-5B1CC3B5BE94}" type="pres">
      <dgm:prSet presAssocID="{EE203329-2D29-490D-A1E9-5CA2FF90974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997F9-FEF7-4485-8866-D6DA3A69784E}" type="pres">
      <dgm:prSet presAssocID="{FA75D23D-2C94-4BEE-B48B-24356280AF56}" presName="spacing" presStyleCnt="0"/>
      <dgm:spPr/>
    </dgm:pt>
    <dgm:pt modelId="{62FB1515-98BD-4214-B2A9-8FB78AE476D6}" type="pres">
      <dgm:prSet presAssocID="{D6277EE2-AE61-4110-8EAD-70D18264520A}" presName="composite" presStyleCnt="0"/>
      <dgm:spPr/>
    </dgm:pt>
    <dgm:pt modelId="{2C610414-54B6-4584-9FC6-F13826B28C44}" type="pres">
      <dgm:prSet presAssocID="{D6277EE2-AE61-4110-8EAD-70D18264520A}" presName="imgShp" presStyleLbl="fgImgPlace1" presStyleIdx="2" presStyleCnt="4"/>
      <dgm:spPr/>
    </dgm:pt>
    <dgm:pt modelId="{28FB2F4F-BA4C-4562-A17B-A5C3A3F32E49}" type="pres">
      <dgm:prSet presAssocID="{D6277EE2-AE61-4110-8EAD-70D18264520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D25B-3533-4C23-8E74-A3F1D353995C}" type="pres">
      <dgm:prSet presAssocID="{4F3A2CA1-4EC7-4D81-9F26-FAA2A86CD2BD}" presName="spacing" presStyleCnt="0"/>
      <dgm:spPr/>
    </dgm:pt>
    <dgm:pt modelId="{052A72E7-BA77-40F2-854C-A25674D9BE38}" type="pres">
      <dgm:prSet presAssocID="{1665B3FA-C92F-4DF7-83CF-C8CDEA0ACCCA}" presName="composite" presStyleCnt="0"/>
      <dgm:spPr/>
    </dgm:pt>
    <dgm:pt modelId="{08AD5DFB-D576-4FB2-BD41-9A88C71746BA}" type="pres">
      <dgm:prSet presAssocID="{1665B3FA-C92F-4DF7-83CF-C8CDEA0ACCCA}" presName="imgShp" presStyleLbl="fgImgPlace1" presStyleIdx="3" presStyleCnt="4"/>
      <dgm:spPr/>
    </dgm:pt>
    <dgm:pt modelId="{242FDBD9-48C9-450C-BE74-D9FBF9E6611A}" type="pres">
      <dgm:prSet presAssocID="{1665B3FA-C92F-4DF7-83CF-C8CDEA0ACCC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BFC3A-C1B8-4750-842E-85C5ECCFEA51}" srcId="{E1E3D084-167E-40C2-8659-44E1F404BCF4}" destId="{CBC19750-790B-492F-AE2C-FE70C1FB7966}" srcOrd="0" destOrd="0" parTransId="{CB2C71FB-1047-4A96-B3D6-FC8437B1FF3B}" sibTransId="{E061FDF9-BBAA-4C5B-9846-0E4DDD2A904A}"/>
    <dgm:cxn modelId="{775409D9-0B4F-4836-8D2F-5FAB20D158C4}" type="presOf" srcId="{D6277EE2-AE61-4110-8EAD-70D18264520A}" destId="{28FB2F4F-BA4C-4562-A17B-A5C3A3F32E49}" srcOrd="0" destOrd="0" presId="urn:microsoft.com/office/officeart/2005/8/layout/vList3#1"/>
    <dgm:cxn modelId="{278F72F3-7912-4541-9DB2-999A869152C9}" type="presOf" srcId="{1665B3FA-C92F-4DF7-83CF-C8CDEA0ACCCA}" destId="{242FDBD9-48C9-450C-BE74-D9FBF9E6611A}" srcOrd="0" destOrd="0" presId="urn:microsoft.com/office/officeart/2005/8/layout/vList3#1"/>
    <dgm:cxn modelId="{29237692-8773-4015-A8C9-91454CA1B301}" type="presOf" srcId="{CBC19750-790B-492F-AE2C-FE70C1FB7966}" destId="{4A85AF50-5745-462E-B3F5-F5BB1FF3D929}" srcOrd="0" destOrd="0" presId="urn:microsoft.com/office/officeart/2005/8/layout/vList3#1"/>
    <dgm:cxn modelId="{57F313DB-8548-42FB-8E30-13FA1E703448}" srcId="{E1E3D084-167E-40C2-8659-44E1F404BCF4}" destId="{1665B3FA-C92F-4DF7-83CF-C8CDEA0ACCCA}" srcOrd="3" destOrd="0" parTransId="{9FF1AC6C-D5A4-4349-8FB8-BDD8A58280E9}" sibTransId="{E55062A5-A954-4612-81FC-29154B57D580}"/>
    <dgm:cxn modelId="{04471099-E3BF-4E9D-8D5E-0ACFF3BF5092}" type="presOf" srcId="{EE203329-2D29-490D-A1E9-5CA2FF90974D}" destId="{CEAB6048-6E47-4424-9B83-5B1CC3B5BE94}" srcOrd="0" destOrd="0" presId="urn:microsoft.com/office/officeart/2005/8/layout/vList3#1"/>
    <dgm:cxn modelId="{210988BB-8A13-4E42-9438-D737F0D254B4}" srcId="{E1E3D084-167E-40C2-8659-44E1F404BCF4}" destId="{EE203329-2D29-490D-A1E9-5CA2FF90974D}" srcOrd="1" destOrd="0" parTransId="{4F2B0019-D9C6-46B1-A32E-77CFFE4BA668}" sibTransId="{FA75D23D-2C94-4BEE-B48B-24356280AF56}"/>
    <dgm:cxn modelId="{678F0277-84E1-4095-92E4-BCEED33A748A}" type="presOf" srcId="{E1E3D084-167E-40C2-8659-44E1F404BCF4}" destId="{436A8D63-25FA-4B2F-9A8A-7725281433DA}" srcOrd="0" destOrd="0" presId="urn:microsoft.com/office/officeart/2005/8/layout/vList3#1"/>
    <dgm:cxn modelId="{EE53B479-323C-4319-9B93-CA4EC931BC50}" srcId="{E1E3D084-167E-40C2-8659-44E1F404BCF4}" destId="{D6277EE2-AE61-4110-8EAD-70D18264520A}" srcOrd="2" destOrd="0" parTransId="{3055115A-6549-4CAD-9C11-32C8367A7B95}" sibTransId="{4F3A2CA1-4EC7-4D81-9F26-FAA2A86CD2BD}"/>
    <dgm:cxn modelId="{98CB0C23-4444-469D-8C92-91A66D4BD746}" type="presParOf" srcId="{436A8D63-25FA-4B2F-9A8A-7725281433DA}" destId="{245634B0-5FCA-4431-9B4F-D20447BC7E81}" srcOrd="0" destOrd="0" presId="urn:microsoft.com/office/officeart/2005/8/layout/vList3#1"/>
    <dgm:cxn modelId="{B5B3256A-0B8C-4EFA-8A5D-513EF2F9948A}" type="presParOf" srcId="{245634B0-5FCA-4431-9B4F-D20447BC7E81}" destId="{D70063F8-C528-483C-AD20-4E7A89AC5203}" srcOrd="0" destOrd="0" presId="urn:microsoft.com/office/officeart/2005/8/layout/vList3#1"/>
    <dgm:cxn modelId="{BE0E371D-194E-4AC3-88BE-A3B2B5FB10D0}" type="presParOf" srcId="{245634B0-5FCA-4431-9B4F-D20447BC7E81}" destId="{4A85AF50-5745-462E-B3F5-F5BB1FF3D929}" srcOrd="1" destOrd="0" presId="urn:microsoft.com/office/officeart/2005/8/layout/vList3#1"/>
    <dgm:cxn modelId="{36D2C242-2B51-4954-94D4-1E9D12BA88A4}" type="presParOf" srcId="{436A8D63-25FA-4B2F-9A8A-7725281433DA}" destId="{FDC9BA2B-276F-42F7-AD86-F7ED9361CF8C}" srcOrd="1" destOrd="0" presId="urn:microsoft.com/office/officeart/2005/8/layout/vList3#1"/>
    <dgm:cxn modelId="{59FD05BE-2FD2-47A5-9556-0954B04FA80C}" type="presParOf" srcId="{436A8D63-25FA-4B2F-9A8A-7725281433DA}" destId="{E852979E-A0D6-4907-B3B7-294B85BE65AB}" srcOrd="2" destOrd="0" presId="urn:microsoft.com/office/officeart/2005/8/layout/vList3#1"/>
    <dgm:cxn modelId="{2CC55226-FEF4-4805-BE18-A75B49C4728A}" type="presParOf" srcId="{E852979E-A0D6-4907-B3B7-294B85BE65AB}" destId="{882EBED3-67CB-48C0-9A8A-CF00ECABFA2F}" srcOrd="0" destOrd="0" presId="urn:microsoft.com/office/officeart/2005/8/layout/vList3#1"/>
    <dgm:cxn modelId="{C6F39D52-7F37-4369-95FA-7B147EF8A90A}" type="presParOf" srcId="{E852979E-A0D6-4907-B3B7-294B85BE65AB}" destId="{CEAB6048-6E47-4424-9B83-5B1CC3B5BE94}" srcOrd="1" destOrd="0" presId="urn:microsoft.com/office/officeart/2005/8/layout/vList3#1"/>
    <dgm:cxn modelId="{1E3135FF-C6BE-49FB-B0AC-24B770638709}" type="presParOf" srcId="{436A8D63-25FA-4B2F-9A8A-7725281433DA}" destId="{118997F9-FEF7-4485-8866-D6DA3A69784E}" srcOrd="3" destOrd="0" presId="urn:microsoft.com/office/officeart/2005/8/layout/vList3#1"/>
    <dgm:cxn modelId="{E5BAA24B-4EAB-40CA-BF60-EEA9E5BDD8CC}" type="presParOf" srcId="{436A8D63-25FA-4B2F-9A8A-7725281433DA}" destId="{62FB1515-98BD-4214-B2A9-8FB78AE476D6}" srcOrd="4" destOrd="0" presId="urn:microsoft.com/office/officeart/2005/8/layout/vList3#1"/>
    <dgm:cxn modelId="{B9B2B3AA-D536-4072-9B99-721DE6373DF0}" type="presParOf" srcId="{62FB1515-98BD-4214-B2A9-8FB78AE476D6}" destId="{2C610414-54B6-4584-9FC6-F13826B28C44}" srcOrd="0" destOrd="0" presId="urn:microsoft.com/office/officeart/2005/8/layout/vList3#1"/>
    <dgm:cxn modelId="{9128C13A-8330-4BD9-A159-881E0A5EF969}" type="presParOf" srcId="{62FB1515-98BD-4214-B2A9-8FB78AE476D6}" destId="{28FB2F4F-BA4C-4562-A17B-A5C3A3F32E49}" srcOrd="1" destOrd="0" presId="urn:microsoft.com/office/officeart/2005/8/layout/vList3#1"/>
    <dgm:cxn modelId="{5D036E88-312F-47A9-8B50-F0FC187B0716}" type="presParOf" srcId="{436A8D63-25FA-4B2F-9A8A-7725281433DA}" destId="{E625D25B-3533-4C23-8E74-A3F1D353995C}" srcOrd="5" destOrd="0" presId="urn:microsoft.com/office/officeart/2005/8/layout/vList3#1"/>
    <dgm:cxn modelId="{1E2EB67B-479F-4E40-8257-407AE724F3E7}" type="presParOf" srcId="{436A8D63-25FA-4B2F-9A8A-7725281433DA}" destId="{052A72E7-BA77-40F2-854C-A25674D9BE38}" srcOrd="6" destOrd="0" presId="urn:microsoft.com/office/officeart/2005/8/layout/vList3#1"/>
    <dgm:cxn modelId="{D7423C83-D747-4FEA-82EF-D408254C59FE}" type="presParOf" srcId="{052A72E7-BA77-40F2-854C-A25674D9BE38}" destId="{08AD5DFB-D576-4FB2-BD41-9A88C71746BA}" srcOrd="0" destOrd="0" presId="urn:microsoft.com/office/officeart/2005/8/layout/vList3#1"/>
    <dgm:cxn modelId="{67E1F8C6-C6B5-4CCB-BF29-0B68FA121B8E}" type="presParOf" srcId="{052A72E7-BA77-40F2-854C-A25674D9BE38}" destId="{242FDBD9-48C9-450C-BE74-D9FBF9E6611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26792-D094-49BB-82D8-32A86AEE10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D186416-0584-4C4F-90A6-4056BC1A35FB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Системно-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подход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94CD3-0EAA-45A2-8313-46F2A5386EA2}" type="parTrans" cxnId="{F8CCB346-4015-487B-8810-140E2B2AE7AD}">
      <dgm:prSet/>
      <dgm:spPr/>
      <dgm:t>
        <a:bodyPr/>
        <a:lstStyle/>
        <a:p>
          <a:endParaRPr lang="ru-RU"/>
        </a:p>
      </dgm:t>
    </dgm:pt>
    <dgm:pt modelId="{70932008-6E6D-4055-BE57-C8909FCF68B5}" type="sibTrans" cxnId="{F8CCB346-4015-487B-8810-140E2B2AE7AD}">
      <dgm:prSet/>
      <dgm:spPr/>
      <dgm:t>
        <a:bodyPr/>
        <a:lstStyle/>
        <a:p>
          <a:endParaRPr lang="ru-RU"/>
        </a:p>
      </dgm:t>
    </dgm:pt>
    <dgm:pt modelId="{F8E0C2B0-32E8-4E7C-8DC5-AE69A1596CAC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 результаты (ценности и мотивация)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4F889B-CA29-42F1-9517-0176F03645F6}" type="parTrans" cxnId="{E91159F7-4219-45A3-AC29-B4A30A8F5ED6}">
      <dgm:prSet/>
      <dgm:spPr/>
      <dgm:t>
        <a:bodyPr/>
        <a:lstStyle/>
        <a:p>
          <a:endParaRPr lang="ru-RU"/>
        </a:p>
      </dgm:t>
    </dgm:pt>
    <dgm:pt modelId="{94F6A238-F633-446E-BAC7-B4751BAF6278}" type="sibTrans" cxnId="{E91159F7-4219-45A3-AC29-B4A30A8F5ED6}">
      <dgm:prSet/>
      <dgm:spPr/>
      <dgm:t>
        <a:bodyPr/>
        <a:lstStyle/>
        <a:p>
          <a:endParaRPr lang="ru-RU"/>
        </a:p>
      </dgm:t>
    </dgm:pt>
    <dgm:pt modelId="{4C21AE1F-5883-41EF-8E5A-D2C5BBA2153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Предметные результаты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7368F-3EFE-4138-B47A-387DA5B55944}" type="parTrans" cxnId="{015DEBEE-8275-4F80-A47B-4B36A617268C}">
      <dgm:prSet/>
      <dgm:spPr/>
      <dgm:t>
        <a:bodyPr/>
        <a:lstStyle/>
        <a:p>
          <a:endParaRPr lang="ru-RU"/>
        </a:p>
      </dgm:t>
    </dgm:pt>
    <dgm:pt modelId="{24627C19-C2A4-4F9F-80DC-B4649CC4CF95}" type="sibTrans" cxnId="{015DEBEE-8275-4F80-A47B-4B36A617268C}">
      <dgm:prSet/>
      <dgm:spPr/>
      <dgm:t>
        <a:bodyPr/>
        <a:lstStyle/>
        <a:p>
          <a:endParaRPr lang="ru-RU"/>
        </a:p>
      </dgm:t>
    </dgm:pt>
    <dgm:pt modelId="{E46917B0-C305-48BF-A8A1-FBCF359C9FF8}">
      <dgm:prSet phldrT="[Текст]"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Ориентация на формирование системы ценности и мотивов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AFB9F-3EC5-4249-8073-CAC0E24BAED2}" type="parTrans" cxnId="{60951151-0124-4E79-856F-8A2BD7CFB4E7}">
      <dgm:prSet/>
      <dgm:spPr/>
      <dgm:t>
        <a:bodyPr/>
        <a:lstStyle/>
        <a:p>
          <a:endParaRPr lang="ru-RU"/>
        </a:p>
      </dgm:t>
    </dgm:pt>
    <dgm:pt modelId="{37A9888B-F6D9-4848-8C35-491981CED265}" type="sibTrans" cxnId="{60951151-0124-4E79-856F-8A2BD7CFB4E7}">
      <dgm:prSet/>
      <dgm:spPr/>
      <dgm:t>
        <a:bodyPr/>
        <a:lstStyle/>
        <a:p>
          <a:endParaRPr lang="ru-RU"/>
        </a:p>
      </dgm:t>
    </dgm:pt>
    <dgm:pt modelId="{7271630C-C40D-4F7E-BF9E-051505876FDE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Три группы УУД: познавательные, коммуникативные и регулятивные действия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48BD7-1770-4F02-AA5A-492088F4A567}" type="sibTrans" cxnId="{6B0DCC8B-2D26-4670-96F1-A137DC1E0DAA}">
      <dgm:prSet/>
      <dgm:spPr/>
      <dgm:t>
        <a:bodyPr/>
        <a:lstStyle/>
        <a:p>
          <a:endParaRPr lang="ru-RU"/>
        </a:p>
      </dgm:t>
    </dgm:pt>
    <dgm:pt modelId="{86CEC536-697A-4DA4-8132-82C30F772F6F}" type="parTrans" cxnId="{6B0DCC8B-2D26-4670-96F1-A137DC1E0DAA}">
      <dgm:prSet/>
      <dgm:spPr/>
      <dgm:t>
        <a:bodyPr/>
        <a:lstStyle/>
        <a:p>
          <a:endParaRPr lang="ru-RU"/>
        </a:p>
      </dgm:t>
    </dgm:pt>
    <dgm:pt modelId="{12C8B0F1-097C-4E10-BB2A-10526792C84E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Конкретизация и систематизация предметных результатов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E736-6520-4774-90E0-B7723ECC69DD}" type="parTrans" cxnId="{F9507D15-529A-42D7-B069-EC5037D13D1B}">
      <dgm:prSet/>
      <dgm:spPr/>
      <dgm:t>
        <a:bodyPr/>
        <a:lstStyle/>
        <a:p>
          <a:endParaRPr lang="ru-RU"/>
        </a:p>
      </dgm:t>
    </dgm:pt>
    <dgm:pt modelId="{66C4B12B-9A01-46C3-883A-E604199981C5}" type="sibTrans" cxnId="{F9507D15-529A-42D7-B069-EC5037D13D1B}">
      <dgm:prSet/>
      <dgm:spPr/>
      <dgm:t>
        <a:bodyPr/>
        <a:lstStyle/>
        <a:p>
          <a:endParaRPr lang="ru-RU"/>
        </a:p>
      </dgm:t>
    </dgm:pt>
    <dgm:pt modelId="{6B5D0D77-8EEF-4C33-8131-ACA2200D151F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Метапредметные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результаты («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soft skills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2FA2B-925D-49DF-B034-12143CD87781}" type="sibTrans" cxnId="{11D925E2-DD57-418A-A999-E5C440AFF3BC}">
      <dgm:prSet/>
      <dgm:spPr/>
      <dgm:t>
        <a:bodyPr/>
        <a:lstStyle/>
        <a:p>
          <a:endParaRPr lang="ru-RU"/>
        </a:p>
      </dgm:t>
    </dgm:pt>
    <dgm:pt modelId="{FCB5F028-6058-401D-9970-E3F0C3D98E73}" type="parTrans" cxnId="{11D925E2-DD57-418A-A999-E5C440AFF3BC}">
      <dgm:prSet/>
      <dgm:spPr/>
      <dgm:t>
        <a:bodyPr/>
        <a:lstStyle/>
        <a:p>
          <a:endParaRPr lang="ru-RU"/>
        </a:p>
      </dgm:t>
    </dgm:pt>
    <dgm:pt modelId="{20323E06-5F42-4CC4-BAC7-A3493741E9CC}" type="pres">
      <dgm:prSet presAssocID="{12C26792-D094-49BB-82D8-32A86AEE10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8AB6F-D262-495C-B9A8-8ECD791A1F14}" type="pres">
      <dgm:prSet presAssocID="{5D186416-0584-4C4F-90A6-4056BC1A35FB}" presName="root1" presStyleCnt="0"/>
      <dgm:spPr/>
      <dgm:t>
        <a:bodyPr/>
        <a:lstStyle/>
        <a:p>
          <a:endParaRPr lang="ru-RU"/>
        </a:p>
      </dgm:t>
    </dgm:pt>
    <dgm:pt modelId="{103D6C4A-A45C-4A6C-9AD4-7E5B0FF4FE04}" type="pres">
      <dgm:prSet presAssocID="{5D186416-0584-4C4F-90A6-4056BC1A35FB}" presName="LevelOneTextNode" presStyleLbl="node0" presStyleIdx="0" presStyleCnt="1" custAng="5400000" custScaleX="364997" custScaleY="63432" custLinFactNeighborX="373" custLinFactNeighborY="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25A29-8644-4164-90D5-8D57836CCD67}" type="pres">
      <dgm:prSet presAssocID="{5D186416-0584-4C4F-90A6-4056BC1A35FB}" presName="level2hierChild" presStyleCnt="0"/>
      <dgm:spPr/>
      <dgm:t>
        <a:bodyPr/>
        <a:lstStyle/>
        <a:p>
          <a:endParaRPr lang="ru-RU"/>
        </a:p>
      </dgm:t>
    </dgm:pt>
    <dgm:pt modelId="{4CC43958-EECF-4889-BBDB-E6456C1B0196}" type="pres">
      <dgm:prSet presAssocID="{6F4F889B-CA29-42F1-9517-0176F03645F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A68596F-B344-4943-A351-2D74FB238EBC}" type="pres">
      <dgm:prSet presAssocID="{6F4F889B-CA29-42F1-9517-0176F03645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AEFF5C8-A481-4AE6-ACF9-1C8C42E3C0B4}" type="pres">
      <dgm:prSet presAssocID="{F8E0C2B0-32E8-4E7C-8DC5-AE69A1596CAC}" presName="root2" presStyleCnt="0"/>
      <dgm:spPr/>
      <dgm:t>
        <a:bodyPr/>
        <a:lstStyle/>
        <a:p>
          <a:endParaRPr lang="ru-RU"/>
        </a:p>
      </dgm:t>
    </dgm:pt>
    <dgm:pt modelId="{9C21E239-6D74-42A1-BA19-414610CD56CF}" type="pres">
      <dgm:prSet presAssocID="{F8E0C2B0-32E8-4E7C-8DC5-AE69A1596CAC}" presName="LevelTwoTextNode" presStyleLbl="node2" presStyleIdx="0" presStyleCnt="3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366203-FE58-436C-BC2B-87CDB234AD0E}" type="pres">
      <dgm:prSet presAssocID="{F8E0C2B0-32E8-4E7C-8DC5-AE69A1596CAC}" presName="level3hierChild" presStyleCnt="0"/>
      <dgm:spPr/>
      <dgm:t>
        <a:bodyPr/>
        <a:lstStyle/>
        <a:p>
          <a:endParaRPr lang="ru-RU"/>
        </a:p>
      </dgm:t>
    </dgm:pt>
    <dgm:pt modelId="{61576CDB-1703-44EF-AEA2-05FE1F6E5EB5}" type="pres">
      <dgm:prSet presAssocID="{966AFB9F-3EC5-4249-8073-CAC0E24BAED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28CA29C-E27C-4DF5-B5B6-8AFB40E1C5DC}" type="pres">
      <dgm:prSet presAssocID="{966AFB9F-3EC5-4249-8073-CAC0E24BAED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04E3C2E-1541-4C0F-A52B-FD568DCA3DC1}" type="pres">
      <dgm:prSet presAssocID="{E46917B0-C305-48BF-A8A1-FBCF359C9FF8}" presName="root2" presStyleCnt="0"/>
      <dgm:spPr/>
      <dgm:t>
        <a:bodyPr/>
        <a:lstStyle/>
        <a:p>
          <a:endParaRPr lang="ru-RU"/>
        </a:p>
      </dgm:t>
    </dgm:pt>
    <dgm:pt modelId="{37E050F8-0201-4EBD-A5C3-EA591C4368C7}" type="pres">
      <dgm:prSet presAssocID="{E46917B0-C305-48BF-A8A1-FBCF359C9FF8}" presName="LevelTwoTextNode" presStyleLbl="node3" presStyleIdx="0" presStyleCnt="3" custScaleX="121014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1BF696-AF14-423B-924C-84537F1A68DA}" type="pres">
      <dgm:prSet presAssocID="{E46917B0-C305-48BF-A8A1-FBCF359C9FF8}" presName="level3hierChild" presStyleCnt="0"/>
      <dgm:spPr/>
      <dgm:t>
        <a:bodyPr/>
        <a:lstStyle/>
        <a:p>
          <a:endParaRPr lang="ru-RU"/>
        </a:p>
      </dgm:t>
    </dgm:pt>
    <dgm:pt modelId="{B7A4592A-B00B-4BAB-B399-19D5751DEC26}" type="pres">
      <dgm:prSet presAssocID="{FCB5F028-6058-401D-9970-E3F0C3D98E7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05239C6-B50E-403D-A05F-739122AF71AE}" type="pres">
      <dgm:prSet presAssocID="{FCB5F028-6058-401D-9970-E3F0C3D98E7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FA5A604-DE60-4C9B-A54F-785AAA326A89}" type="pres">
      <dgm:prSet presAssocID="{6B5D0D77-8EEF-4C33-8131-ACA2200D151F}" presName="root2" presStyleCnt="0"/>
      <dgm:spPr/>
      <dgm:t>
        <a:bodyPr/>
        <a:lstStyle/>
        <a:p>
          <a:endParaRPr lang="ru-RU"/>
        </a:p>
      </dgm:t>
    </dgm:pt>
    <dgm:pt modelId="{B32CAF0B-E71F-4EC3-BF7F-B472FCDD0D2D}" type="pres">
      <dgm:prSet presAssocID="{6B5D0D77-8EEF-4C33-8131-ACA2200D151F}" presName="LevelTwoTextNode" presStyleLbl="node2" presStyleIdx="1" presStyleCnt="3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E0EA-5860-430B-9006-2C15CB9761B9}" type="pres">
      <dgm:prSet presAssocID="{6B5D0D77-8EEF-4C33-8131-ACA2200D151F}" presName="level3hierChild" presStyleCnt="0"/>
      <dgm:spPr/>
      <dgm:t>
        <a:bodyPr/>
        <a:lstStyle/>
        <a:p>
          <a:endParaRPr lang="ru-RU"/>
        </a:p>
      </dgm:t>
    </dgm:pt>
    <dgm:pt modelId="{7FBA6F94-18AB-4B41-9319-8894BC7E3BA3}" type="pres">
      <dgm:prSet presAssocID="{86CEC536-697A-4DA4-8132-82C30F772F6F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03C4FF1-1D83-4C7A-B5ED-6604A5030B2D}" type="pres">
      <dgm:prSet presAssocID="{86CEC536-697A-4DA4-8132-82C30F772F6F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E332D85-083A-4E94-9BF8-75F127095400}" type="pres">
      <dgm:prSet presAssocID="{7271630C-C40D-4F7E-BF9E-051505876FDE}" presName="root2" presStyleCnt="0"/>
      <dgm:spPr/>
      <dgm:t>
        <a:bodyPr/>
        <a:lstStyle/>
        <a:p>
          <a:endParaRPr lang="ru-RU"/>
        </a:p>
      </dgm:t>
    </dgm:pt>
    <dgm:pt modelId="{24000C15-9C38-4519-86D7-A49DCAFFFBD4}" type="pres">
      <dgm:prSet presAssocID="{7271630C-C40D-4F7E-BF9E-051505876FDE}" presName="LevelTwoTextNode" presStyleLbl="node3" presStyleIdx="1" presStyleCnt="3" custScaleX="120637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7AA01-EAC6-4766-8AD3-B68C4F54664B}" type="pres">
      <dgm:prSet presAssocID="{7271630C-C40D-4F7E-BF9E-051505876FDE}" presName="level3hierChild" presStyleCnt="0"/>
      <dgm:spPr/>
      <dgm:t>
        <a:bodyPr/>
        <a:lstStyle/>
        <a:p>
          <a:endParaRPr lang="ru-RU"/>
        </a:p>
      </dgm:t>
    </dgm:pt>
    <dgm:pt modelId="{18D0750C-E653-45E4-8A81-B098F8CD080F}" type="pres">
      <dgm:prSet presAssocID="{A287368F-3EFE-4138-B47A-387DA5B5594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EBA380D-85C6-4F64-94E5-A6C3E2589A46}" type="pres">
      <dgm:prSet presAssocID="{A287368F-3EFE-4138-B47A-387DA5B5594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439BF41-C634-44C3-9FE8-5DD67DAB8C83}" type="pres">
      <dgm:prSet presAssocID="{4C21AE1F-5883-41EF-8E5A-D2C5BBA21530}" presName="root2" presStyleCnt="0"/>
      <dgm:spPr/>
      <dgm:t>
        <a:bodyPr/>
        <a:lstStyle/>
        <a:p>
          <a:endParaRPr lang="ru-RU"/>
        </a:p>
      </dgm:t>
    </dgm:pt>
    <dgm:pt modelId="{961A44FE-A706-421A-B2CB-86C61E69EBD4}" type="pres">
      <dgm:prSet presAssocID="{4C21AE1F-5883-41EF-8E5A-D2C5BBA21530}" presName="LevelTwoTextNode" presStyleLbl="node2" presStyleIdx="2" presStyleCnt="3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1C670-2E9A-4FA0-87CA-56A70E1DB2CA}" type="pres">
      <dgm:prSet presAssocID="{4C21AE1F-5883-41EF-8E5A-D2C5BBA21530}" presName="level3hierChild" presStyleCnt="0"/>
      <dgm:spPr/>
      <dgm:t>
        <a:bodyPr/>
        <a:lstStyle/>
        <a:p>
          <a:endParaRPr lang="ru-RU"/>
        </a:p>
      </dgm:t>
    </dgm:pt>
    <dgm:pt modelId="{74FCDF29-7098-410E-BDB4-28BD0B96A14A}" type="pres">
      <dgm:prSet presAssocID="{3D7DE736-6520-4774-90E0-B7723ECC69D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9616835-53F1-4AD7-918C-486D5002FD51}" type="pres">
      <dgm:prSet presAssocID="{3D7DE736-6520-4774-90E0-B7723ECC69D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7399DC4-2DA3-47EB-8CD2-1F29B54C5989}" type="pres">
      <dgm:prSet presAssocID="{12C8B0F1-097C-4E10-BB2A-10526792C84E}" presName="root2" presStyleCnt="0"/>
      <dgm:spPr/>
      <dgm:t>
        <a:bodyPr/>
        <a:lstStyle/>
        <a:p>
          <a:endParaRPr lang="ru-RU"/>
        </a:p>
      </dgm:t>
    </dgm:pt>
    <dgm:pt modelId="{1FED8B26-F542-4B94-912D-A1838D33E272}" type="pres">
      <dgm:prSet presAssocID="{12C8B0F1-097C-4E10-BB2A-10526792C84E}" presName="LevelTwoTextNode" presStyleLbl="node3" presStyleIdx="2" presStyleCnt="3" custScaleX="120692" custLinFactNeighborX="-13824" custLinFactNeighborY="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6BC8D-10EB-4B24-9780-2241F08E00CC}" type="pres">
      <dgm:prSet presAssocID="{12C8B0F1-097C-4E10-BB2A-10526792C84E}" presName="level3hierChild" presStyleCnt="0"/>
      <dgm:spPr/>
      <dgm:t>
        <a:bodyPr/>
        <a:lstStyle/>
        <a:p>
          <a:endParaRPr lang="ru-RU"/>
        </a:p>
      </dgm:t>
    </dgm:pt>
  </dgm:ptLst>
  <dgm:cxnLst>
    <dgm:cxn modelId="{814520EE-73A9-4733-94C5-73763DC72A43}" type="presOf" srcId="{E46917B0-C305-48BF-A8A1-FBCF359C9FF8}" destId="{37E050F8-0201-4EBD-A5C3-EA591C4368C7}" srcOrd="0" destOrd="0" presId="urn:microsoft.com/office/officeart/2008/layout/HorizontalMultiLevelHierarchy"/>
    <dgm:cxn modelId="{1A06E397-A307-476D-A2DF-516A313AA4C9}" type="presOf" srcId="{12C8B0F1-097C-4E10-BB2A-10526792C84E}" destId="{1FED8B26-F542-4B94-912D-A1838D33E272}" srcOrd="0" destOrd="0" presId="urn:microsoft.com/office/officeart/2008/layout/HorizontalMultiLevelHierarchy"/>
    <dgm:cxn modelId="{5A9BB184-63BE-4F80-999B-688B2627428D}" type="presOf" srcId="{6F4F889B-CA29-42F1-9517-0176F03645F6}" destId="{1A68596F-B344-4943-A351-2D74FB238EBC}" srcOrd="1" destOrd="0" presId="urn:microsoft.com/office/officeart/2008/layout/HorizontalMultiLevelHierarchy"/>
    <dgm:cxn modelId="{D63B2403-4532-4CE4-A7C9-7DDF7543AFE0}" type="presOf" srcId="{FCB5F028-6058-401D-9970-E3F0C3D98E73}" destId="{905239C6-B50E-403D-A05F-739122AF71AE}" srcOrd="1" destOrd="0" presId="urn:microsoft.com/office/officeart/2008/layout/HorizontalMultiLevelHierarchy"/>
    <dgm:cxn modelId="{60951151-0124-4E79-856F-8A2BD7CFB4E7}" srcId="{F8E0C2B0-32E8-4E7C-8DC5-AE69A1596CAC}" destId="{E46917B0-C305-48BF-A8A1-FBCF359C9FF8}" srcOrd="0" destOrd="0" parTransId="{966AFB9F-3EC5-4249-8073-CAC0E24BAED2}" sibTransId="{37A9888B-F6D9-4848-8C35-491981CED265}"/>
    <dgm:cxn modelId="{85EBA8CD-9376-4885-A448-8B29F1504D8D}" type="presOf" srcId="{F8E0C2B0-32E8-4E7C-8DC5-AE69A1596CAC}" destId="{9C21E239-6D74-42A1-BA19-414610CD56CF}" srcOrd="0" destOrd="0" presId="urn:microsoft.com/office/officeart/2008/layout/HorizontalMultiLevelHierarchy"/>
    <dgm:cxn modelId="{97B34145-99B2-4DBD-B2A8-DAA9E96286CA}" type="presOf" srcId="{966AFB9F-3EC5-4249-8073-CAC0E24BAED2}" destId="{61576CDB-1703-44EF-AEA2-05FE1F6E5EB5}" srcOrd="0" destOrd="0" presId="urn:microsoft.com/office/officeart/2008/layout/HorizontalMultiLevelHierarchy"/>
    <dgm:cxn modelId="{2192AE80-C27B-465A-AC9D-5315BA96DC57}" type="presOf" srcId="{6B5D0D77-8EEF-4C33-8131-ACA2200D151F}" destId="{B32CAF0B-E71F-4EC3-BF7F-B472FCDD0D2D}" srcOrd="0" destOrd="0" presId="urn:microsoft.com/office/officeart/2008/layout/HorizontalMultiLevelHierarchy"/>
    <dgm:cxn modelId="{DF642EDA-D4F7-4D0E-BCAA-E49B4F1F660E}" type="presOf" srcId="{3D7DE736-6520-4774-90E0-B7723ECC69DD}" destId="{49616835-53F1-4AD7-918C-486D5002FD51}" srcOrd="1" destOrd="0" presId="urn:microsoft.com/office/officeart/2008/layout/HorizontalMultiLevelHierarchy"/>
    <dgm:cxn modelId="{19CAAD2F-575B-4869-A4CC-B53B074331C2}" type="presOf" srcId="{6F4F889B-CA29-42F1-9517-0176F03645F6}" destId="{4CC43958-EECF-4889-BBDB-E6456C1B0196}" srcOrd="0" destOrd="0" presId="urn:microsoft.com/office/officeart/2008/layout/HorizontalMultiLevelHierarchy"/>
    <dgm:cxn modelId="{015DEBEE-8275-4F80-A47B-4B36A617268C}" srcId="{5D186416-0584-4C4F-90A6-4056BC1A35FB}" destId="{4C21AE1F-5883-41EF-8E5A-D2C5BBA21530}" srcOrd="2" destOrd="0" parTransId="{A287368F-3EFE-4138-B47A-387DA5B55944}" sibTransId="{24627C19-C2A4-4F9F-80DC-B4649CC4CF95}"/>
    <dgm:cxn modelId="{5B3ED25B-F774-4BF8-9531-625797594D87}" type="presOf" srcId="{7271630C-C40D-4F7E-BF9E-051505876FDE}" destId="{24000C15-9C38-4519-86D7-A49DCAFFFBD4}" srcOrd="0" destOrd="0" presId="urn:microsoft.com/office/officeart/2008/layout/HorizontalMultiLevelHierarchy"/>
    <dgm:cxn modelId="{E91159F7-4219-45A3-AC29-B4A30A8F5ED6}" srcId="{5D186416-0584-4C4F-90A6-4056BC1A35FB}" destId="{F8E0C2B0-32E8-4E7C-8DC5-AE69A1596CAC}" srcOrd="0" destOrd="0" parTransId="{6F4F889B-CA29-42F1-9517-0176F03645F6}" sibTransId="{94F6A238-F633-446E-BAC7-B4751BAF6278}"/>
    <dgm:cxn modelId="{6B0DCC8B-2D26-4670-96F1-A137DC1E0DAA}" srcId="{6B5D0D77-8EEF-4C33-8131-ACA2200D151F}" destId="{7271630C-C40D-4F7E-BF9E-051505876FDE}" srcOrd="0" destOrd="0" parTransId="{86CEC536-697A-4DA4-8132-82C30F772F6F}" sibTransId="{9E948BD7-1770-4F02-AA5A-492088F4A567}"/>
    <dgm:cxn modelId="{AF2C4C35-3994-4F71-AB2A-40123BF4C77F}" type="presOf" srcId="{966AFB9F-3EC5-4249-8073-CAC0E24BAED2}" destId="{B28CA29C-E27C-4DF5-B5B6-8AFB40E1C5DC}" srcOrd="1" destOrd="0" presId="urn:microsoft.com/office/officeart/2008/layout/HorizontalMultiLevelHierarchy"/>
    <dgm:cxn modelId="{F8CCB346-4015-487B-8810-140E2B2AE7AD}" srcId="{12C26792-D094-49BB-82D8-32A86AEE1060}" destId="{5D186416-0584-4C4F-90A6-4056BC1A35FB}" srcOrd="0" destOrd="0" parTransId="{F9B94CD3-0EAA-45A2-8313-46F2A5386EA2}" sibTransId="{70932008-6E6D-4055-BE57-C8909FCF68B5}"/>
    <dgm:cxn modelId="{AE7676D9-90F9-402F-BD93-E33CB71F4B3D}" type="presOf" srcId="{FCB5F028-6058-401D-9970-E3F0C3D98E73}" destId="{B7A4592A-B00B-4BAB-B399-19D5751DEC26}" srcOrd="0" destOrd="0" presId="urn:microsoft.com/office/officeart/2008/layout/HorizontalMultiLevelHierarchy"/>
    <dgm:cxn modelId="{11D925E2-DD57-418A-A999-E5C440AFF3BC}" srcId="{5D186416-0584-4C4F-90A6-4056BC1A35FB}" destId="{6B5D0D77-8EEF-4C33-8131-ACA2200D151F}" srcOrd="1" destOrd="0" parTransId="{FCB5F028-6058-401D-9970-E3F0C3D98E73}" sibTransId="{AE42FA2B-925D-49DF-B034-12143CD87781}"/>
    <dgm:cxn modelId="{4EAC3C5F-8073-4C94-86B4-083485BB3996}" type="presOf" srcId="{86CEC536-697A-4DA4-8132-82C30F772F6F}" destId="{7FBA6F94-18AB-4B41-9319-8894BC7E3BA3}" srcOrd="0" destOrd="0" presId="urn:microsoft.com/office/officeart/2008/layout/HorizontalMultiLevelHierarchy"/>
    <dgm:cxn modelId="{AFF1A9E3-3025-4F13-8A2F-E14E5A16CA2E}" type="presOf" srcId="{86CEC536-697A-4DA4-8132-82C30F772F6F}" destId="{403C4FF1-1D83-4C7A-B5ED-6604A5030B2D}" srcOrd="1" destOrd="0" presId="urn:microsoft.com/office/officeart/2008/layout/HorizontalMultiLevelHierarchy"/>
    <dgm:cxn modelId="{76BD888D-DFE6-4B71-B1B3-3AADCEBB5A98}" type="presOf" srcId="{5D186416-0584-4C4F-90A6-4056BC1A35FB}" destId="{103D6C4A-A45C-4A6C-9AD4-7E5B0FF4FE04}" srcOrd="0" destOrd="0" presId="urn:microsoft.com/office/officeart/2008/layout/HorizontalMultiLevelHierarchy"/>
    <dgm:cxn modelId="{0948F855-0AD5-4278-A62B-CD196EFDDEC9}" type="presOf" srcId="{A287368F-3EFE-4138-B47A-387DA5B55944}" destId="{BEBA380D-85C6-4F64-94E5-A6C3E2589A46}" srcOrd="1" destOrd="0" presId="urn:microsoft.com/office/officeart/2008/layout/HorizontalMultiLevelHierarchy"/>
    <dgm:cxn modelId="{F9507D15-529A-42D7-B069-EC5037D13D1B}" srcId="{4C21AE1F-5883-41EF-8E5A-D2C5BBA21530}" destId="{12C8B0F1-097C-4E10-BB2A-10526792C84E}" srcOrd="0" destOrd="0" parTransId="{3D7DE736-6520-4774-90E0-B7723ECC69DD}" sibTransId="{66C4B12B-9A01-46C3-883A-E604199981C5}"/>
    <dgm:cxn modelId="{CE3CDC38-D456-480B-B43A-7B1AB0CA2E35}" type="presOf" srcId="{3D7DE736-6520-4774-90E0-B7723ECC69DD}" destId="{74FCDF29-7098-410E-BDB4-28BD0B96A14A}" srcOrd="0" destOrd="0" presId="urn:microsoft.com/office/officeart/2008/layout/HorizontalMultiLevelHierarchy"/>
    <dgm:cxn modelId="{06BCDA01-CBF1-4081-823E-A7B7BE9305A2}" type="presOf" srcId="{A287368F-3EFE-4138-B47A-387DA5B55944}" destId="{18D0750C-E653-45E4-8A81-B098F8CD080F}" srcOrd="0" destOrd="0" presId="urn:microsoft.com/office/officeart/2008/layout/HorizontalMultiLevelHierarchy"/>
    <dgm:cxn modelId="{587E026A-4477-4828-9309-5262FA787031}" type="presOf" srcId="{12C26792-D094-49BB-82D8-32A86AEE1060}" destId="{20323E06-5F42-4CC4-BAC7-A3493741E9CC}" srcOrd="0" destOrd="0" presId="urn:microsoft.com/office/officeart/2008/layout/HorizontalMultiLevelHierarchy"/>
    <dgm:cxn modelId="{0B4A7663-74D0-4203-BD2A-53824984825E}" type="presOf" srcId="{4C21AE1F-5883-41EF-8E5A-D2C5BBA21530}" destId="{961A44FE-A706-421A-B2CB-86C61E69EBD4}" srcOrd="0" destOrd="0" presId="urn:microsoft.com/office/officeart/2008/layout/HorizontalMultiLevelHierarchy"/>
    <dgm:cxn modelId="{A2A3710F-0C36-4B17-9A5B-C3D9D0BB922A}" type="presParOf" srcId="{20323E06-5F42-4CC4-BAC7-A3493741E9CC}" destId="{9548AB6F-D262-495C-B9A8-8ECD791A1F14}" srcOrd="0" destOrd="0" presId="urn:microsoft.com/office/officeart/2008/layout/HorizontalMultiLevelHierarchy"/>
    <dgm:cxn modelId="{45174012-8419-4492-8A49-3406405F2E38}" type="presParOf" srcId="{9548AB6F-D262-495C-B9A8-8ECD791A1F14}" destId="{103D6C4A-A45C-4A6C-9AD4-7E5B0FF4FE04}" srcOrd="0" destOrd="0" presId="urn:microsoft.com/office/officeart/2008/layout/HorizontalMultiLevelHierarchy"/>
    <dgm:cxn modelId="{3C13FC48-CCC5-442E-A608-945C5CA0A3E9}" type="presParOf" srcId="{9548AB6F-D262-495C-B9A8-8ECD791A1F14}" destId="{A3325A29-8644-4164-90D5-8D57836CCD67}" srcOrd="1" destOrd="0" presId="urn:microsoft.com/office/officeart/2008/layout/HorizontalMultiLevelHierarchy"/>
    <dgm:cxn modelId="{1ED67415-367D-47D2-8821-C5D829BE9210}" type="presParOf" srcId="{A3325A29-8644-4164-90D5-8D57836CCD67}" destId="{4CC43958-EECF-4889-BBDB-E6456C1B0196}" srcOrd="0" destOrd="0" presId="urn:microsoft.com/office/officeart/2008/layout/HorizontalMultiLevelHierarchy"/>
    <dgm:cxn modelId="{FF508586-BA66-43A8-BA0D-FC435D8DBEE2}" type="presParOf" srcId="{4CC43958-EECF-4889-BBDB-E6456C1B0196}" destId="{1A68596F-B344-4943-A351-2D74FB238EBC}" srcOrd="0" destOrd="0" presId="urn:microsoft.com/office/officeart/2008/layout/HorizontalMultiLevelHierarchy"/>
    <dgm:cxn modelId="{61F4D788-87E1-4082-8557-CE0DB1B68A38}" type="presParOf" srcId="{A3325A29-8644-4164-90D5-8D57836CCD67}" destId="{5AEFF5C8-A481-4AE6-ACF9-1C8C42E3C0B4}" srcOrd="1" destOrd="0" presId="urn:microsoft.com/office/officeart/2008/layout/HorizontalMultiLevelHierarchy"/>
    <dgm:cxn modelId="{1475DC69-353C-4D4A-BCEE-CF258FA2F0D5}" type="presParOf" srcId="{5AEFF5C8-A481-4AE6-ACF9-1C8C42E3C0B4}" destId="{9C21E239-6D74-42A1-BA19-414610CD56CF}" srcOrd="0" destOrd="0" presId="urn:microsoft.com/office/officeart/2008/layout/HorizontalMultiLevelHierarchy"/>
    <dgm:cxn modelId="{DB75970F-0914-497B-B684-C8D9391FB75D}" type="presParOf" srcId="{5AEFF5C8-A481-4AE6-ACF9-1C8C42E3C0B4}" destId="{A9366203-FE58-436C-BC2B-87CDB234AD0E}" srcOrd="1" destOrd="0" presId="urn:microsoft.com/office/officeart/2008/layout/HorizontalMultiLevelHierarchy"/>
    <dgm:cxn modelId="{5958557A-CDA4-4A40-8AA5-35F3C4D18756}" type="presParOf" srcId="{A9366203-FE58-436C-BC2B-87CDB234AD0E}" destId="{61576CDB-1703-44EF-AEA2-05FE1F6E5EB5}" srcOrd="0" destOrd="0" presId="urn:microsoft.com/office/officeart/2008/layout/HorizontalMultiLevelHierarchy"/>
    <dgm:cxn modelId="{CD9BC627-BE3F-4CD5-B28C-5D50F132FB8F}" type="presParOf" srcId="{61576CDB-1703-44EF-AEA2-05FE1F6E5EB5}" destId="{B28CA29C-E27C-4DF5-B5B6-8AFB40E1C5DC}" srcOrd="0" destOrd="0" presId="urn:microsoft.com/office/officeart/2008/layout/HorizontalMultiLevelHierarchy"/>
    <dgm:cxn modelId="{C05E9D1E-61F9-481C-B016-E7D123488DD1}" type="presParOf" srcId="{A9366203-FE58-436C-BC2B-87CDB234AD0E}" destId="{804E3C2E-1541-4C0F-A52B-FD568DCA3DC1}" srcOrd="1" destOrd="0" presId="urn:microsoft.com/office/officeart/2008/layout/HorizontalMultiLevelHierarchy"/>
    <dgm:cxn modelId="{7DCDABF4-2D82-4FF2-A752-AAC804D37F99}" type="presParOf" srcId="{804E3C2E-1541-4C0F-A52B-FD568DCA3DC1}" destId="{37E050F8-0201-4EBD-A5C3-EA591C4368C7}" srcOrd="0" destOrd="0" presId="urn:microsoft.com/office/officeart/2008/layout/HorizontalMultiLevelHierarchy"/>
    <dgm:cxn modelId="{6BB9F2DD-48FD-4612-954D-D737156A021C}" type="presParOf" srcId="{804E3C2E-1541-4C0F-A52B-FD568DCA3DC1}" destId="{121BF696-AF14-423B-924C-84537F1A68DA}" srcOrd="1" destOrd="0" presId="urn:microsoft.com/office/officeart/2008/layout/HorizontalMultiLevelHierarchy"/>
    <dgm:cxn modelId="{F01FF431-BD81-47F3-BF32-95A743A817BC}" type="presParOf" srcId="{A3325A29-8644-4164-90D5-8D57836CCD67}" destId="{B7A4592A-B00B-4BAB-B399-19D5751DEC26}" srcOrd="2" destOrd="0" presId="urn:microsoft.com/office/officeart/2008/layout/HorizontalMultiLevelHierarchy"/>
    <dgm:cxn modelId="{888794B8-55F7-48D5-9525-EB438F3DB152}" type="presParOf" srcId="{B7A4592A-B00B-4BAB-B399-19D5751DEC26}" destId="{905239C6-B50E-403D-A05F-739122AF71AE}" srcOrd="0" destOrd="0" presId="urn:microsoft.com/office/officeart/2008/layout/HorizontalMultiLevelHierarchy"/>
    <dgm:cxn modelId="{B06DA43A-E18F-4D67-9956-F7B0A3EAF963}" type="presParOf" srcId="{A3325A29-8644-4164-90D5-8D57836CCD67}" destId="{FFA5A604-DE60-4C9B-A54F-785AAA326A89}" srcOrd="3" destOrd="0" presId="urn:microsoft.com/office/officeart/2008/layout/HorizontalMultiLevelHierarchy"/>
    <dgm:cxn modelId="{4E64C79D-617A-4F58-8FF4-3F5388D38F80}" type="presParOf" srcId="{FFA5A604-DE60-4C9B-A54F-785AAA326A89}" destId="{B32CAF0B-E71F-4EC3-BF7F-B472FCDD0D2D}" srcOrd="0" destOrd="0" presId="urn:microsoft.com/office/officeart/2008/layout/HorizontalMultiLevelHierarchy"/>
    <dgm:cxn modelId="{9F9BE0F0-5A56-4974-9AC8-C484045029DF}" type="presParOf" srcId="{FFA5A604-DE60-4C9B-A54F-785AAA326A89}" destId="{E5A3E0EA-5860-430B-9006-2C15CB9761B9}" srcOrd="1" destOrd="0" presId="urn:microsoft.com/office/officeart/2008/layout/HorizontalMultiLevelHierarchy"/>
    <dgm:cxn modelId="{BA205FBA-4F20-4AD0-B419-AFC7262C61BB}" type="presParOf" srcId="{E5A3E0EA-5860-430B-9006-2C15CB9761B9}" destId="{7FBA6F94-18AB-4B41-9319-8894BC7E3BA3}" srcOrd="0" destOrd="0" presId="urn:microsoft.com/office/officeart/2008/layout/HorizontalMultiLevelHierarchy"/>
    <dgm:cxn modelId="{AF4A17C4-8173-4D4E-92DA-4E058FFA63F1}" type="presParOf" srcId="{7FBA6F94-18AB-4B41-9319-8894BC7E3BA3}" destId="{403C4FF1-1D83-4C7A-B5ED-6604A5030B2D}" srcOrd="0" destOrd="0" presId="urn:microsoft.com/office/officeart/2008/layout/HorizontalMultiLevelHierarchy"/>
    <dgm:cxn modelId="{18B4D941-5A85-4B00-BEE2-15F3E286DE91}" type="presParOf" srcId="{E5A3E0EA-5860-430B-9006-2C15CB9761B9}" destId="{6E332D85-083A-4E94-9BF8-75F127095400}" srcOrd="1" destOrd="0" presId="urn:microsoft.com/office/officeart/2008/layout/HorizontalMultiLevelHierarchy"/>
    <dgm:cxn modelId="{021B5E96-82D1-44FE-9EB6-A0BDE5F49803}" type="presParOf" srcId="{6E332D85-083A-4E94-9BF8-75F127095400}" destId="{24000C15-9C38-4519-86D7-A49DCAFFFBD4}" srcOrd="0" destOrd="0" presId="urn:microsoft.com/office/officeart/2008/layout/HorizontalMultiLevelHierarchy"/>
    <dgm:cxn modelId="{B2D855C1-8555-4316-97B1-09D416496031}" type="presParOf" srcId="{6E332D85-083A-4E94-9BF8-75F127095400}" destId="{46E7AA01-EAC6-4766-8AD3-B68C4F54664B}" srcOrd="1" destOrd="0" presId="urn:microsoft.com/office/officeart/2008/layout/HorizontalMultiLevelHierarchy"/>
    <dgm:cxn modelId="{CF883779-71CC-4AFA-9A76-4723E6DD5CB5}" type="presParOf" srcId="{A3325A29-8644-4164-90D5-8D57836CCD67}" destId="{18D0750C-E653-45E4-8A81-B098F8CD080F}" srcOrd="4" destOrd="0" presId="urn:microsoft.com/office/officeart/2008/layout/HorizontalMultiLevelHierarchy"/>
    <dgm:cxn modelId="{456ECB02-7C37-44E3-B2EB-1C89A12D84D6}" type="presParOf" srcId="{18D0750C-E653-45E4-8A81-B098F8CD080F}" destId="{BEBA380D-85C6-4F64-94E5-A6C3E2589A46}" srcOrd="0" destOrd="0" presId="urn:microsoft.com/office/officeart/2008/layout/HorizontalMultiLevelHierarchy"/>
    <dgm:cxn modelId="{0F2B2044-D4A4-4AB4-981C-1C0CA3FC498B}" type="presParOf" srcId="{A3325A29-8644-4164-90D5-8D57836CCD67}" destId="{7439BF41-C634-44C3-9FE8-5DD67DAB8C83}" srcOrd="5" destOrd="0" presId="urn:microsoft.com/office/officeart/2008/layout/HorizontalMultiLevelHierarchy"/>
    <dgm:cxn modelId="{0117E77F-BCA7-4911-A251-6673E37214CE}" type="presParOf" srcId="{7439BF41-C634-44C3-9FE8-5DD67DAB8C83}" destId="{961A44FE-A706-421A-B2CB-86C61E69EBD4}" srcOrd="0" destOrd="0" presId="urn:microsoft.com/office/officeart/2008/layout/HorizontalMultiLevelHierarchy"/>
    <dgm:cxn modelId="{8D1ECD44-AE75-4A73-876E-FF98730DEE95}" type="presParOf" srcId="{7439BF41-C634-44C3-9FE8-5DD67DAB8C83}" destId="{BCF1C670-2E9A-4FA0-87CA-56A70E1DB2CA}" srcOrd="1" destOrd="0" presId="urn:microsoft.com/office/officeart/2008/layout/HorizontalMultiLevelHierarchy"/>
    <dgm:cxn modelId="{4A3AE3C6-E0FF-465F-8D2B-87A658641E63}" type="presParOf" srcId="{BCF1C670-2E9A-4FA0-87CA-56A70E1DB2CA}" destId="{74FCDF29-7098-410E-BDB4-28BD0B96A14A}" srcOrd="0" destOrd="0" presId="urn:microsoft.com/office/officeart/2008/layout/HorizontalMultiLevelHierarchy"/>
    <dgm:cxn modelId="{BE2A73D6-DE39-4F18-89AB-DCCC06D74DB6}" type="presParOf" srcId="{74FCDF29-7098-410E-BDB4-28BD0B96A14A}" destId="{49616835-53F1-4AD7-918C-486D5002FD51}" srcOrd="0" destOrd="0" presId="urn:microsoft.com/office/officeart/2008/layout/HorizontalMultiLevelHierarchy"/>
    <dgm:cxn modelId="{3EF0D571-F4A9-4E4C-AF05-9094ACE4FE21}" type="presParOf" srcId="{BCF1C670-2E9A-4FA0-87CA-56A70E1DB2CA}" destId="{C7399DC4-2DA3-47EB-8CD2-1F29B54C5989}" srcOrd="1" destOrd="0" presId="urn:microsoft.com/office/officeart/2008/layout/HorizontalMultiLevelHierarchy"/>
    <dgm:cxn modelId="{D77C6B98-8854-4A25-A43B-43E4149E829A}" type="presParOf" srcId="{C7399DC4-2DA3-47EB-8CD2-1F29B54C5989}" destId="{1FED8B26-F542-4B94-912D-A1838D33E272}" srcOrd="0" destOrd="0" presId="urn:microsoft.com/office/officeart/2008/layout/HorizontalMultiLevelHierarchy"/>
    <dgm:cxn modelId="{37736E3E-142C-4905-AB7B-DC128719D492}" type="presParOf" srcId="{C7399DC4-2DA3-47EB-8CD2-1F29B54C5989}" destId="{92B6BC8D-10EB-4B24-9780-2241F08E00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8C46BC-731B-4B98-AD09-9FD0728F51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E8451-77DA-4F8A-992E-79F3AB14B6B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Механизмы вариативности в действующем ФГОС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05763-61EE-4BD4-BA9C-F9C1C132AD5B}" type="parTrans" cxnId="{3C8C73D6-98D5-4C48-AA91-544A619519F5}">
      <dgm:prSet/>
      <dgm:spPr/>
      <dgm:t>
        <a:bodyPr/>
        <a:lstStyle/>
        <a:p>
          <a:endParaRPr lang="ru-RU"/>
        </a:p>
      </dgm:t>
    </dgm:pt>
    <dgm:pt modelId="{DD705D59-92B8-4D30-A9A4-4697B20A3897}" type="sibTrans" cxnId="{3C8C73D6-98D5-4C48-AA91-544A619519F5}">
      <dgm:prSet/>
      <dgm:spPr/>
      <dgm:t>
        <a:bodyPr/>
        <a:lstStyle/>
        <a:p>
          <a:endParaRPr lang="ru-RU"/>
        </a:p>
      </dgm:t>
    </dgm:pt>
    <dgm:pt modelId="{5B0AFECA-434F-4D55-8AE2-DEBCED0F1B4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Часть ОП по выбору участников образовательного процесса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21A0F-5B76-4EE2-8A18-AF63F923006A}" type="parTrans" cxnId="{167DAFE3-51AC-4F70-B824-B031FDB74E15}">
      <dgm:prSet/>
      <dgm:spPr/>
      <dgm:t>
        <a:bodyPr/>
        <a:lstStyle/>
        <a:p>
          <a:endParaRPr lang="ru-RU"/>
        </a:p>
      </dgm:t>
    </dgm:pt>
    <dgm:pt modelId="{3051BDDB-D0F5-4F06-A193-7E6993137182}" type="sibTrans" cxnId="{167DAFE3-51AC-4F70-B824-B031FDB74E15}">
      <dgm:prSet/>
      <dgm:spPr/>
      <dgm:t>
        <a:bodyPr/>
        <a:lstStyle/>
        <a:p>
          <a:endParaRPr lang="ru-RU"/>
        </a:p>
      </dgm:t>
    </dgm:pt>
    <dgm:pt modelId="{8E55A864-7503-4E38-97D0-BBC5A58079C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дифференцированных программ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E44DA-6A58-4E1E-8829-4E15A7714C70}" type="parTrans" cxnId="{F1FCA23D-D9F0-4B86-A7CD-6AF7FB21AF68}">
      <dgm:prSet/>
      <dgm:spPr/>
      <dgm:t>
        <a:bodyPr/>
        <a:lstStyle/>
        <a:p>
          <a:endParaRPr lang="ru-RU"/>
        </a:p>
      </dgm:t>
    </dgm:pt>
    <dgm:pt modelId="{F0A80216-E37A-4353-BE10-532D411A3358}" type="sibTrans" cxnId="{F1FCA23D-D9F0-4B86-A7CD-6AF7FB21AF68}">
      <dgm:prSet/>
      <dgm:spPr/>
      <dgm:t>
        <a:bodyPr/>
        <a:lstStyle/>
        <a:p>
          <a:endParaRPr lang="ru-RU"/>
        </a:p>
      </dgm:t>
    </dgm:pt>
    <dgm:pt modelId="{39C0A740-5FA0-4A40-A82F-D8B7F2A767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Механизмы вариативности в обновленных ФГОС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159CC-4293-439B-89EA-89AF6099EBEC}" type="parTrans" cxnId="{7945664B-CAAC-4BFB-866B-31B9C30084EF}">
      <dgm:prSet/>
      <dgm:spPr/>
      <dgm:t>
        <a:bodyPr/>
        <a:lstStyle/>
        <a:p>
          <a:endParaRPr lang="ru-RU"/>
        </a:p>
      </dgm:t>
    </dgm:pt>
    <dgm:pt modelId="{24F53A99-C1BD-46DC-9767-729DE02E4839}" type="sibTrans" cxnId="{7945664B-CAAC-4BFB-866B-31B9C30084EF}">
      <dgm:prSet/>
      <dgm:spPr/>
      <dgm:t>
        <a:bodyPr/>
        <a:lstStyle/>
        <a:p>
          <a:endParaRPr lang="ru-RU"/>
        </a:p>
      </dgm:t>
    </dgm:pt>
    <dgm:pt modelId="{C68A112D-FBB5-428F-A86A-1816D3DA575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Часть ОП по выбору участников образовательного процесса (п.16 ФГОС)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ACD6B-4767-411C-A79C-A0719E701CE5}" type="parTrans" cxnId="{75626635-89BC-4A2C-AB25-8DC6E8F095AE}">
      <dgm:prSet/>
      <dgm:spPr/>
      <dgm:t>
        <a:bodyPr/>
        <a:lstStyle/>
        <a:p>
          <a:endParaRPr lang="ru-RU"/>
        </a:p>
      </dgm:t>
    </dgm:pt>
    <dgm:pt modelId="{FA18F2F5-CD2B-4E79-B919-98961C4BEBA3}" type="sibTrans" cxnId="{75626635-89BC-4A2C-AB25-8DC6E8F095AE}">
      <dgm:prSet/>
      <dgm:spPr/>
      <dgm:t>
        <a:bodyPr/>
        <a:lstStyle/>
        <a:p>
          <a:endParaRPr lang="ru-RU"/>
        </a:p>
      </dgm:t>
    </dgm:pt>
    <dgm:pt modelId="{AAFC61A8-B34A-4E4A-8CC2-85539FA799F5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дифференцированных программ.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32FD2-DBBF-4896-9878-07B2C7946B45}" type="parTrans" cxnId="{91CB7535-AC7D-4949-A20E-DBE70BD06912}">
      <dgm:prSet/>
      <dgm:spPr/>
      <dgm:t>
        <a:bodyPr/>
        <a:lstStyle/>
        <a:p>
          <a:endParaRPr lang="ru-RU"/>
        </a:p>
      </dgm:t>
    </dgm:pt>
    <dgm:pt modelId="{34263427-72EB-460D-8106-6D3FDEBEC53B}" type="sibTrans" cxnId="{91CB7535-AC7D-4949-A20E-DBE70BD06912}">
      <dgm:prSet/>
      <dgm:spPr/>
      <dgm:t>
        <a:bodyPr/>
        <a:lstStyle/>
        <a:p>
          <a:endParaRPr lang="ru-RU"/>
        </a:p>
      </dgm:t>
    </dgm:pt>
    <dgm:pt modelId="{8F464C25-2BA5-4739-99B1-8B47C44250E1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и реализации индивидуальных учебных планов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4F2BD-1DE3-4AC6-9392-BBC632FA0ABD}" type="parTrans" cxnId="{5B34B676-2AE8-42D0-B2C4-C197378F9970}">
      <dgm:prSet/>
      <dgm:spPr/>
      <dgm:t>
        <a:bodyPr/>
        <a:lstStyle/>
        <a:p>
          <a:endParaRPr lang="ru-RU"/>
        </a:p>
      </dgm:t>
    </dgm:pt>
    <dgm:pt modelId="{D46365A0-67A6-4069-B8F9-31E17DD55B98}" type="sibTrans" cxnId="{5B34B676-2AE8-42D0-B2C4-C197378F9970}">
      <dgm:prSet/>
      <dgm:spPr/>
      <dgm:t>
        <a:bodyPr/>
        <a:lstStyle/>
        <a:p>
          <a:endParaRPr lang="ru-RU"/>
        </a:p>
      </dgm:t>
    </dgm:pt>
    <dgm:pt modelId="{78B86A04-2E2C-434A-88FB-7D5449D2E655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и реализации индивидуальных учебных планов (п.8)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A0CA5-5645-4460-B500-0EF9643F239A}" type="parTrans" cxnId="{AD3368DF-67DF-4EB4-9EC8-F17A1CC5D97D}">
      <dgm:prSet/>
      <dgm:spPr/>
      <dgm:t>
        <a:bodyPr/>
        <a:lstStyle/>
        <a:p>
          <a:endParaRPr lang="ru-RU"/>
        </a:p>
      </dgm:t>
    </dgm:pt>
    <dgm:pt modelId="{7590D389-BE8A-48F0-BD75-3B0B0CAAB0CF}" type="sibTrans" cxnId="{AD3368DF-67DF-4EB4-9EC8-F17A1CC5D97D}">
      <dgm:prSet/>
      <dgm:spPr/>
      <dgm:t>
        <a:bodyPr/>
        <a:lstStyle/>
        <a:p>
          <a:endParaRPr lang="ru-RU"/>
        </a:p>
      </dgm:t>
    </dgm:pt>
    <dgm:pt modelId="{223FAFEF-5A14-4E6C-9820-B0BE0AA9F1C9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Произвольный характер выполнения требований к предметным результатам для инновационных школ (п.12)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63050-6EC2-4CD8-A81E-4919D7FC0C1A}" type="parTrans" cxnId="{8D14B4A1-1925-4074-9DA1-83859664556B}">
      <dgm:prSet/>
      <dgm:spPr/>
      <dgm:t>
        <a:bodyPr/>
        <a:lstStyle/>
        <a:p>
          <a:endParaRPr lang="ru-RU"/>
        </a:p>
      </dgm:t>
    </dgm:pt>
    <dgm:pt modelId="{C67C31B3-959B-4239-807E-23552DD93F9F}" type="sibTrans" cxnId="{8D14B4A1-1925-4074-9DA1-83859664556B}">
      <dgm:prSet/>
      <dgm:spPr/>
      <dgm:t>
        <a:bodyPr/>
        <a:lstStyle/>
        <a:p>
          <a:endParaRPr lang="ru-RU"/>
        </a:p>
      </dgm:t>
    </dgm:pt>
    <dgm:pt modelId="{7A5D5ECB-1E0C-48FC-B863-0DFA820B7E79}" type="pres">
      <dgm:prSet presAssocID="{E08C46BC-731B-4B98-AD09-9FD0728F5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03097-89A3-4BF8-BDA3-AE086E68493A}" type="pres">
      <dgm:prSet presAssocID="{624E8451-77DA-4F8A-992E-79F3AB14B6B2}" presName="vertFlow" presStyleCnt="0"/>
      <dgm:spPr/>
    </dgm:pt>
    <dgm:pt modelId="{D8D43DF2-EDD6-444E-8E4D-DFFBACDECAFD}" type="pres">
      <dgm:prSet presAssocID="{624E8451-77DA-4F8A-992E-79F3AB14B6B2}" presName="header" presStyleLbl="node1" presStyleIdx="0" presStyleCnt="2"/>
      <dgm:spPr/>
      <dgm:t>
        <a:bodyPr/>
        <a:lstStyle/>
        <a:p>
          <a:endParaRPr lang="ru-RU"/>
        </a:p>
      </dgm:t>
    </dgm:pt>
    <dgm:pt modelId="{26A86736-7516-4024-8155-9E69F690D499}" type="pres">
      <dgm:prSet presAssocID="{71D21A0F-5B76-4EE2-8A18-AF63F923006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8688EB3-F920-4DC6-8674-72A637D29B1D}" type="pres">
      <dgm:prSet presAssocID="{5B0AFECA-434F-4D55-8AE2-DEBCED0F1B46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35C79-6F1B-43F9-9ED3-1BF9C9ED9D8C}" type="pres">
      <dgm:prSet presAssocID="{3051BDDB-D0F5-4F06-A193-7E699313718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89E9684-ADC8-4025-ADBA-D906441CA4E9}" type="pres">
      <dgm:prSet presAssocID="{8E55A864-7503-4E38-97D0-BBC5A58079CC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BD726-01C9-4EAC-A1AD-33E4C21CE40F}" type="pres">
      <dgm:prSet presAssocID="{F0A80216-E37A-4353-BE10-532D411A335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B7B8D91-30FA-45B6-A930-61B4A1AAE962}" type="pres">
      <dgm:prSet presAssocID="{8F464C25-2BA5-4739-99B1-8B47C44250E1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0AB7-E662-4530-B69F-B859C4A673E0}" type="pres">
      <dgm:prSet presAssocID="{624E8451-77DA-4F8A-992E-79F3AB14B6B2}" presName="hSp" presStyleCnt="0"/>
      <dgm:spPr/>
    </dgm:pt>
    <dgm:pt modelId="{C9839BA4-3180-4752-926B-CC5CD48A8076}" type="pres">
      <dgm:prSet presAssocID="{39C0A740-5FA0-4A40-A82F-D8B7F2A7677A}" presName="vertFlow" presStyleCnt="0"/>
      <dgm:spPr/>
    </dgm:pt>
    <dgm:pt modelId="{CE2D6349-3216-4100-AC6F-F2A55FF1C8DE}" type="pres">
      <dgm:prSet presAssocID="{39C0A740-5FA0-4A40-A82F-D8B7F2A7677A}" presName="header" presStyleLbl="node1" presStyleIdx="1" presStyleCnt="2"/>
      <dgm:spPr/>
      <dgm:t>
        <a:bodyPr/>
        <a:lstStyle/>
        <a:p>
          <a:endParaRPr lang="ru-RU"/>
        </a:p>
      </dgm:t>
    </dgm:pt>
    <dgm:pt modelId="{5DF236B7-9D9F-4D4B-9A63-3FFAF9552DE2}" type="pres">
      <dgm:prSet presAssocID="{1A6ACD6B-4767-411C-A79C-A0719E701CE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D62096E-10C7-4D7A-B6D0-38F692837C2D}" type="pres">
      <dgm:prSet presAssocID="{C68A112D-FBB5-428F-A86A-1816D3DA5756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649E6-C7FE-43F6-89AF-D0C9DBB46D8B}" type="pres">
      <dgm:prSet presAssocID="{FA18F2F5-CD2B-4E79-B919-98961C4BEBA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3AA6B682-AA27-484F-832C-847CFB3A4D9C}" type="pres">
      <dgm:prSet presAssocID="{AAFC61A8-B34A-4E4A-8CC2-85539FA799F5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7D89-06D0-4322-81BB-A4B663A3F211}" type="pres">
      <dgm:prSet presAssocID="{34263427-72EB-460D-8106-6D3FDEBEC53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553FC62-3150-4FB9-8644-00FEDF22E577}" type="pres">
      <dgm:prSet presAssocID="{78B86A04-2E2C-434A-88FB-7D5449D2E655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C946-CDA0-40D8-9E11-CB4EEC59CB8F}" type="pres">
      <dgm:prSet presAssocID="{7590D389-BE8A-48F0-BD75-3B0B0CAAB0CF}" presName="sibTrans" presStyleLbl="sibTrans2D1" presStyleIdx="6" presStyleCnt="7"/>
      <dgm:spPr/>
      <dgm:t>
        <a:bodyPr/>
        <a:lstStyle/>
        <a:p>
          <a:endParaRPr lang="ru-RU"/>
        </a:p>
      </dgm:t>
    </dgm:pt>
    <dgm:pt modelId="{400AB3F6-3A97-460E-8069-9902A8F969BB}" type="pres">
      <dgm:prSet presAssocID="{223FAFEF-5A14-4E6C-9820-B0BE0AA9F1C9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4B4A1-1925-4074-9DA1-83859664556B}" srcId="{39C0A740-5FA0-4A40-A82F-D8B7F2A7677A}" destId="{223FAFEF-5A14-4E6C-9820-B0BE0AA9F1C9}" srcOrd="3" destOrd="0" parTransId="{85763050-6EC2-4CD8-A81E-4919D7FC0C1A}" sibTransId="{C67C31B3-959B-4239-807E-23552DD93F9F}"/>
    <dgm:cxn modelId="{A7AF80A1-DF7C-48B0-A8EA-C829C57C08A2}" type="presOf" srcId="{5B0AFECA-434F-4D55-8AE2-DEBCED0F1B46}" destId="{C8688EB3-F920-4DC6-8674-72A637D29B1D}" srcOrd="0" destOrd="0" presId="urn:microsoft.com/office/officeart/2005/8/layout/lProcess1"/>
    <dgm:cxn modelId="{2314E610-CD32-440A-A421-7CD168831927}" type="presOf" srcId="{7590D389-BE8A-48F0-BD75-3B0B0CAAB0CF}" destId="{8EB4C946-CDA0-40D8-9E11-CB4EEC59CB8F}" srcOrd="0" destOrd="0" presId="urn:microsoft.com/office/officeart/2005/8/layout/lProcess1"/>
    <dgm:cxn modelId="{56DCB17C-00E8-4934-B8B7-7A0316BA88A3}" type="presOf" srcId="{E08C46BC-731B-4B98-AD09-9FD0728F5102}" destId="{7A5D5ECB-1E0C-48FC-B863-0DFA820B7E79}" srcOrd="0" destOrd="0" presId="urn:microsoft.com/office/officeart/2005/8/layout/lProcess1"/>
    <dgm:cxn modelId="{007F33A0-584D-4EEB-996F-1E979324C4B2}" type="presOf" srcId="{AAFC61A8-B34A-4E4A-8CC2-85539FA799F5}" destId="{3AA6B682-AA27-484F-832C-847CFB3A4D9C}" srcOrd="0" destOrd="0" presId="urn:microsoft.com/office/officeart/2005/8/layout/lProcess1"/>
    <dgm:cxn modelId="{5B34B676-2AE8-42D0-B2C4-C197378F9970}" srcId="{624E8451-77DA-4F8A-992E-79F3AB14B6B2}" destId="{8F464C25-2BA5-4739-99B1-8B47C44250E1}" srcOrd="2" destOrd="0" parTransId="{9F64F2BD-1DE3-4AC6-9392-BBC632FA0ABD}" sibTransId="{D46365A0-67A6-4069-B8F9-31E17DD55B98}"/>
    <dgm:cxn modelId="{36E942CC-23BF-489B-97F1-75A3BD9703C4}" type="presOf" srcId="{8E55A864-7503-4E38-97D0-BBC5A58079CC}" destId="{E89E9684-ADC8-4025-ADBA-D906441CA4E9}" srcOrd="0" destOrd="0" presId="urn:microsoft.com/office/officeart/2005/8/layout/lProcess1"/>
    <dgm:cxn modelId="{88D63B14-435A-431E-ADD7-60BBC26D706F}" type="presOf" srcId="{624E8451-77DA-4F8A-992E-79F3AB14B6B2}" destId="{D8D43DF2-EDD6-444E-8E4D-DFFBACDECAFD}" srcOrd="0" destOrd="0" presId="urn:microsoft.com/office/officeart/2005/8/layout/lProcess1"/>
    <dgm:cxn modelId="{2FDFFB82-3FD9-402A-8F1D-7704AA00EEDE}" type="presOf" srcId="{34263427-72EB-460D-8106-6D3FDEBEC53B}" destId="{F0147D89-06D0-4322-81BB-A4B663A3F211}" srcOrd="0" destOrd="0" presId="urn:microsoft.com/office/officeart/2005/8/layout/lProcess1"/>
    <dgm:cxn modelId="{C88D3BE2-8CF2-43C8-AA70-91C36F4457F3}" type="presOf" srcId="{FA18F2F5-CD2B-4E79-B919-98961C4BEBA3}" destId="{1ED649E6-C7FE-43F6-89AF-D0C9DBB46D8B}" srcOrd="0" destOrd="0" presId="urn:microsoft.com/office/officeart/2005/8/layout/lProcess1"/>
    <dgm:cxn modelId="{3D96DF60-0476-4857-AFEA-85445FFF8E57}" type="presOf" srcId="{39C0A740-5FA0-4A40-A82F-D8B7F2A7677A}" destId="{CE2D6349-3216-4100-AC6F-F2A55FF1C8DE}" srcOrd="0" destOrd="0" presId="urn:microsoft.com/office/officeart/2005/8/layout/lProcess1"/>
    <dgm:cxn modelId="{3C8C73D6-98D5-4C48-AA91-544A619519F5}" srcId="{E08C46BC-731B-4B98-AD09-9FD0728F5102}" destId="{624E8451-77DA-4F8A-992E-79F3AB14B6B2}" srcOrd="0" destOrd="0" parTransId="{4B605763-61EE-4BD4-BA9C-F9C1C132AD5B}" sibTransId="{DD705D59-92B8-4D30-A9A4-4697B20A3897}"/>
    <dgm:cxn modelId="{F1FCA23D-D9F0-4B86-A7CD-6AF7FB21AF68}" srcId="{624E8451-77DA-4F8A-992E-79F3AB14B6B2}" destId="{8E55A864-7503-4E38-97D0-BBC5A58079CC}" srcOrd="1" destOrd="0" parTransId="{7D1E44DA-6A58-4E1E-8829-4E15A7714C70}" sibTransId="{F0A80216-E37A-4353-BE10-532D411A3358}"/>
    <dgm:cxn modelId="{2DE3FF1B-A173-4CA9-8981-EAD983B215CC}" type="presOf" srcId="{C68A112D-FBB5-428F-A86A-1816D3DA5756}" destId="{5D62096E-10C7-4D7A-B6D0-38F692837C2D}" srcOrd="0" destOrd="0" presId="urn:microsoft.com/office/officeart/2005/8/layout/lProcess1"/>
    <dgm:cxn modelId="{2E2C37C3-3F11-4497-9575-4FE06C3407B5}" type="presOf" srcId="{78B86A04-2E2C-434A-88FB-7D5449D2E655}" destId="{E553FC62-3150-4FB9-8644-00FEDF22E577}" srcOrd="0" destOrd="0" presId="urn:microsoft.com/office/officeart/2005/8/layout/lProcess1"/>
    <dgm:cxn modelId="{0CBF67F8-F9EE-4D59-AA53-265D177EC930}" type="presOf" srcId="{3051BDDB-D0F5-4F06-A193-7E6993137182}" destId="{79235C79-6F1B-43F9-9ED3-1BF9C9ED9D8C}" srcOrd="0" destOrd="0" presId="urn:microsoft.com/office/officeart/2005/8/layout/lProcess1"/>
    <dgm:cxn modelId="{278D74DF-323A-40C1-BB42-44F15273ABD7}" type="presOf" srcId="{8F464C25-2BA5-4739-99B1-8B47C44250E1}" destId="{0B7B8D91-30FA-45B6-A930-61B4A1AAE962}" srcOrd="0" destOrd="0" presId="urn:microsoft.com/office/officeart/2005/8/layout/lProcess1"/>
    <dgm:cxn modelId="{1D8D50F4-A8BE-4016-83C5-1FDF715EE85B}" type="presOf" srcId="{223FAFEF-5A14-4E6C-9820-B0BE0AA9F1C9}" destId="{400AB3F6-3A97-460E-8069-9902A8F969BB}" srcOrd="0" destOrd="0" presId="urn:microsoft.com/office/officeart/2005/8/layout/lProcess1"/>
    <dgm:cxn modelId="{167DAFE3-51AC-4F70-B824-B031FDB74E15}" srcId="{624E8451-77DA-4F8A-992E-79F3AB14B6B2}" destId="{5B0AFECA-434F-4D55-8AE2-DEBCED0F1B46}" srcOrd="0" destOrd="0" parTransId="{71D21A0F-5B76-4EE2-8A18-AF63F923006A}" sibTransId="{3051BDDB-D0F5-4F06-A193-7E6993137182}"/>
    <dgm:cxn modelId="{91CB7535-AC7D-4949-A20E-DBE70BD06912}" srcId="{39C0A740-5FA0-4A40-A82F-D8B7F2A7677A}" destId="{AAFC61A8-B34A-4E4A-8CC2-85539FA799F5}" srcOrd="1" destOrd="0" parTransId="{EF632FD2-DBBF-4896-9878-07B2C7946B45}" sibTransId="{34263427-72EB-460D-8106-6D3FDEBEC53B}"/>
    <dgm:cxn modelId="{75626635-89BC-4A2C-AB25-8DC6E8F095AE}" srcId="{39C0A740-5FA0-4A40-A82F-D8B7F2A7677A}" destId="{C68A112D-FBB5-428F-A86A-1816D3DA5756}" srcOrd="0" destOrd="0" parTransId="{1A6ACD6B-4767-411C-A79C-A0719E701CE5}" sibTransId="{FA18F2F5-CD2B-4E79-B919-98961C4BEBA3}"/>
    <dgm:cxn modelId="{AE7C51C0-7CB3-40FA-B7F1-23DD02A181A3}" type="presOf" srcId="{1A6ACD6B-4767-411C-A79C-A0719E701CE5}" destId="{5DF236B7-9D9F-4D4B-9A63-3FFAF9552DE2}" srcOrd="0" destOrd="0" presId="urn:microsoft.com/office/officeart/2005/8/layout/lProcess1"/>
    <dgm:cxn modelId="{AD3368DF-67DF-4EB4-9EC8-F17A1CC5D97D}" srcId="{39C0A740-5FA0-4A40-A82F-D8B7F2A7677A}" destId="{78B86A04-2E2C-434A-88FB-7D5449D2E655}" srcOrd="2" destOrd="0" parTransId="{34BA0CA5-5645-4460-B500-0EF9643F239A}" sibTransId="{7590D389-BE8A-48F0-BD75-3B0B0CAAB0CF}"/>
    <dgm:cxn modelId="{7945664B-CAAC-4BFB-866B-31B9C30084EF}" srcId="{E08C46BC-731B-4B98-AD09-9FD0728F5102}" destId="{39C0A740-5FA0-4A40-A82F-D8B7F2A7677A}" srcOrd="1" destOrd="0" parTransId="{A8C159CC-4293-439B-89EA-89AF6099EBEC}" sibTransId="{24F53A99-C1BD-46DC-9767-729DE02E4839}"/>
    <dgm:cxn modelId="{F43F7CB6-2061-4982-BFCD-F1A5A0F160C3}" type="presOf" srcId="{F0A80216-E37A-4353-BE10-532D411A3358}" destId="{570BD726-01C9-4EAC-A1AD-33E4C21CE40F}" srcOrd="0" destOrd="0" presId="urn:microsoft.com/office/officeart/2005/8/layout/lProcess1"/>
    <dgm:cxn modelId="{1656C433-78DB-4E9B-9234-275F6C75EEE7}" type="presOf" srcId="{71D21A0F-5B76-4EE2-8A18-AF63F923006A}" destId="{26A86736-7516-4024-8155-9E69F690D499}" srcOrd="0" destOrd="0" presId="urn:microsoft.com/office/officeart/2005/8/layout/lProcess1"/>
    <dgm:cxn modelId="{025C29AA-95DD-451E-9F11-A300FB94302A}" type="presParOf" srcId="{7A5D5ECB-1E0C-48FC-B863-0DFA820B7E79}" destId="{09403097-89A3-4BF8-BDA3-AE086E68493A}" srcOrd="0" destOrd="0" presId="urn:microsoft.com/office/officeart/2005/8/layout/lProcess1"/>
    <dgm:cxn modelId="{6F49A2B4-E260-468B-BAC9-063C80E2FF92}" type="presParOf" srcId="{09403097-89A3-4BF8-BDA3-AE086E68493A}" destId="{D8D43DF2-EDD6-444E-8E4D-DFFBACDECAFD}" srcOrd="0" destOrd="0" presId="urn:microsoft.com/office/officeart/2005/8/layout/lProcess1"/>
    <dgm:cxn modelId="{FA4EA7F8-E8A6-4F52-B0CD-5A166F3D2953}" type="presParOf" srcId="{09403097-89A3-4BF8-BDA3-AE086E68493A}" destId="{26A86736-7516-4024-8155-9E69F690D499}" srcOrd="1" destOrd="0" presId="urn:microsoft.com/office/officeart/2005/8/layout/lProcess1"/>
    <dgm:cxn modelId="{D2A3E837-1CCB-449D-BB08-63FFB504AF4A}" type="presParOf" srcId="{09403097-89A3-4BF8-BDA3-AE086E68493A}" destId="{C8688EB3-F920-4DC6-8674-72A637D29B1D}" srcOrd="2" destOrd="0" presId="urn:microsoft.com/office/officeart/2005/8/layout/lProcess1"/>
    <dgm:cxn modelId="{864DA0A2-7D1B-494D-B1A4-11CD057AAFAC}" type="presParOf" srcId="{09403097-89A3-4BF8-BDA3-AE086E68493A}" destId="{79235C79-6F1B-43F9-9ED3-1BF9C9ED9D8C}" srcOrd="3" destOrd="0" presId="urn:microsoft.com/office/officeart/2005/8/layout/lProcess1"/>
    <dgm:cxn modelId="{AB402123-D23A-46BB-A7A9-ACFCA5F5798C}" type="presParOf" srcId="{09403097-89A3-4BF8-BDA3-AE086E68493A}" destId="{E89E9684-ADC8-4025-ADBA-D906441CA4E9}" srcOrd="4" destOrd="0" presId="urn:microsoft.com/office/officeart/2005/8/layout/lProcess1"/>
    <dgm:cxn modelId="{F4FBC8B4-DC44-4571-8A94-1419CA707BA0}" type="presParOf" srcId="{09403097-89A3-4BF8-BDA3-AE086E68493A}" destId="{570BD726-01C9-4EAC-A1AD-33E4C21CE40F}" srcOrd="5" destOrd="0" presId="urn:microsoft.com/office/officeart/2005/8/layout/lProcess1"/>
    <dgm:cxn modelId="{EE305108-19B6-44F1-B1AF-4E62FA33A5B8}" type="presParOf" srcId="{09403097-89A3-4BF8-BDA3-AE086E68493A}" destId="{0B7B8D91-30FA-45B6-A930-61B4A1AAE962}" srcOrd="6" destOrd="0" presId="urn:microsoft.com/office/officeart/2005/8/layout/lProcess1"/>
    <dgm:cxn modelId="{AE8A0D7B-46F4-4F11-ADC5-D5BC237AA48D}" type="presParOf" srcId="{7A5D5ECB-1E0C-48FC-B863-0DFA820B7E79}" destId="{60170AB7-E662-4530-B69F-B859C4A673E0}" srcOrd="1" destOrd="0" presId="urn:microsoft.com/office/officeart/2005/8/layout/lProcess1"/>
    <dgm:cxn modelId="{154FC703-3D72-419F-975B-86F4A9AFDDA0}" type="presParOf" srcId="{7A5D5ECB-1E0C-48FC-B863-0DFA820B7E79}" destId="{C9839BA4-3180-4752-926B-CC5CD48A8076}" srcOrd="2" destOrd="0" presId="urn:microsoft.com/office/officeart/2005/8/layout/lProcess1"/>
    <dgm:cxn modelId="{0E4D53D6-EB13-4C45-9BFC-B27585FB2EE9}" type="presParOf" srcId="{C9839BA4-3180-4752-926B-CC5CD48A8076}" destId="{CE2D6349-3216-4100-AC6F-F2A55FF1C8DE}" srcOrd="0" destOrd="0" presId="urn:microsoft.com/office/officeart/2005/8/layout/lProcess1"/>
    <dgm:cxn modelId="{12993D84-DA86-4428-9481-ED1FF0B8BE9D}" type="presParOf" srcId="{C9839BA4-3180-4752-926B-CC5CD48A8076}" destId="{5DF236B7-9D9F-4D4B-9A63-3FFAF9552DE2}" srcOrd="1" destOrd="0" presId="urn:microsoft.com/office/officeart/2005/8/layout/lProcess1"/>
    <dgm:cxn modelId="{31913588-A275-4B1A-876B-C2F894EDBFC5}" type="presParOf" srcId="{C9839BA4-3180-4752-926B-CC5CD48A8076}" destId="{5D62096E-10C7-4D7A-B6D0-38F692837C2D}" srcOrd="2" destOrd="0" presId="urn:microsoft.com/office/officeart/2005/8/layout/lProcess1"/>
    <dgm:cxn modelId="{49EA0D53-8676-4D93-8415-B67CAC0C44E2}" type="presParOf" srcId="{C9839BA4-3180-4752-926B-CC5CD48A8076}" destId="{1ED649E6-C7FE-43F6-89AF-D0C9DBB46D8B}" srcOrd="3" destOrd="0" presId="urn:microsoft.com/office/officeart/2005/8/layout/lProcess1"/>
    <dgm:cxn modelId="{4F3DD93F-5C54-48CE-83D2-C337E10C66CD}" type="presParOf" srcId="{C9839BA4-3180-4752-926B-CC5CD48A8076}" destId="{3AA6B682-AA27-484F-832C-847CFB3A4D9C}" srcOrd="4" destOrd="0" presId="urn:microsoft.com/office/officeart/2005/8/layout/lProcess1"/>
    <dgm:cxn modelId="{43FB6F2B-A78A-4E81-8412-A289E80920FA}" type="presParOf" srcId="{C9839BA4-3180-4752-926B-CC5CD48A8076}" destId="{F0147D89-06D0-4322-81BB-A4B663A3F211}" srcOrd="5" destOrd="0" presId="urn:microsoft.com/office/officeart/2005/8/layout/lProcess1"/>
    <dgm:cxn modelId="{0173ED0C-9234-4BB4-948E-9025BA89B524}" type="presParOf" srcId="{C9839BA4-3180-4752-926B-CC5CD48A8076}" destId="{E553FC62-3150-4FB9-8644-00FEDF22E577}" srcOrd="6" destOrd="0" presId="urn:microsoft.com/office/officeart/2005/8/layout/lProcess1"/>
    <dgm:cxn modelId="{56423E8A-2617-4F17-9D56-A88CB65105AC}" type="presParOf" srcId="{C9839BA4-3180-4752-926B-CC5CD48A8076}" destId="{8EB4C946-CDA0-40D8-9E11-CB4EEC59CB8F}" srcOrd="7" destOrd="0" presId="urn:microsoft.com/office/officeart/2005/8/layout/lProcess1"/>
    <dgm:cxn modelId="{A4A189E1-95D0-4EC8-AF41-F37220C24EB3}" type="presParOf" srcId="{C9839BA4-3180-4752-926B-CC5CD48A8076}" destId="{400AB3F6-3A97-460E-8069-9902A8F969B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B6116D-E086-447D-97C5-7E00DCC718A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D9A1A-3FD9-476F-AA52-DD7F39DCB6D8}">
      <dgm:prSet phldrT="[Текст]" custT="1"/>
      <dgm:spPr/>
      <dgm:t>
        <a:bodyPr/>
        <a:lstStyle/>
        <a:p>
          <a:r>
            <a:rPr lang="ru-RU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Проектная</a:t>
          </a:r>
        </a:p>
        <a:p>
          <a:r>
            <a:rPr lang="ru-RU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деятельность</a:t>
          </a:r>
          <a:endParaRPr lang="ru-RU" sz="14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07C20-F0B9-4D6F-B117-775653E969DE}" type="parTrans" cxnId="{2300D142-3CA1-47CC-B402-435FB0D600B5}">
      <dgm:prSet/>
      <dgm:spPr/>
      <dgm:t>
        <a:bodyPr/>
        <a:lstStyle/>
        <a:p>
          <a:endParaRPr lang="ru-RU"/>
        </a:p>
      </dgm:t>
    </dgm:pt>
    <dgm:pt modelId="{3485DECD-7EC5-4623-9884-7D10ABF02FA9}" type="sibTrans" cxnId="{2300D142-3CA1-47CC-B402-435FB0D600B5}">
      <dgm:prSet/>
      <dgm:spPr/>
      <dgm:t>
        <a:bodyPr/>
        <a:lstStyle/>
        <a:p>
          <a:endParaRPr lang="ru-RU"/>
        </a:p>
      </dgm:t>
    </dgm:pt>
    <dgm:pt modelId="{F4ADA9E8-3442-4CF2-93BE-91762E8861D9}">
      <dgm:prSet phldrT="[Текст]" custT="1"/>
      <dgm:spPr/>
      <dgm:t>
        <a:bodyPr/>
        <a:lstStyle/>
        <a:p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Часть программы формирования УУД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C20A6-FB44-468B-9469-E437C8FBB529}" type="parTrans" cxnId="{D62470D5-F996-4F82-993D-4790ED291575}">
      <dgm:prSet/>
      <dgm:spPr/>
      <dgm:t>
        <a:bodyPr/>
        <a:lstStyle/>
        <a:p>
          <a:endParaRPr lang="ru-RU"/>
        </a:p>
      </dgm:t>
    </dgm:pt>
    <dgm:pt modelId="{ADF0243B-BBD0-4E84-919D-FB521BCCD8C3}" type="sibTrans" cxnId="{D62470D5-F996-4F82-993D-4790ED291575}">
      <dgm:prSet/>
      <dgm:spPr/>
      <dgm:t>
        <a:bodyPr/>
        <a:lstStyle/>
        <a:p>
          <a:endParaRPr lang="ru-RU"/>
        </a:p>
      </dgm:t>
    </dgm:pt>
    <dgm:pt modelId="{65C8D061-8F60-4350-95EB-4B51B133F1D3}">
      <dgm:prSet phldrT="[Текст]" custT="1"/>
      <dgm:spPr/>
      <dgm:t>
        <a:bodyPr/>
        <a:lstStyle/>
        <a:p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Одно из требований к </a:t>
          </a:r>
          <a:r>
            <a:rPr lang="ru-RU" sz="105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метапредметным</a:t>
          </a:r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 результатам 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7C504-B526-4441-8A71-671E881C8F12}" type="parTrans" cxnId="{D69CB2BF-B8F8-4619-BBB2-CF004E58B9F8}">
      <dgm:prSet/>
      <dgm:spPr/>
      <dgm:t>
        <a:bodyPr/>
        <a:lstStyle/>
        <a:p>
          <a:endParaRPr lang="ru-RU"/>
        </a:p>
      </dgm:t>
    </dgm:pt>
    <dgm:pt modelId="{AFFB4B48-2C0D-4857-B08A-87F78F01CCBD}" type="sibTrans" cxnId="{D69CB2BF-B8F8-4619-BBB2-CF004E58B9F8}">
      <dgm:prSet/>
      <dgm:spPr/>
      <dgm:t>
        <a:bodyPr/>
        <a:lstStyle/>
        <a:p>
          <a:endParaRPr lang="ru-RU"/>
        </a:p>
      </dgm:t>
    </dgm:pt>
    <dgm:pt modelId="{0753D385-39D3-4652-88CC-B641052A75F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Оцениваемая форма учебной деятельности 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9354F-9165-40FF-9391-F2B162C9D5A7}" type="parTrans" cxnId="{19B31633-E041-4560-BCA1-CF33EA745C92}">
      <dgm:prSet/>
      <dgm:spPr/>
      <dgm:t>
        <a:bodyPr/>
        <a:lstStyle/>
        <a:p>
          <a:endParaRPr lang="ru-RU"/>
        </a:p>
      </dgm:t>
    </dgm:pt>
    <dgm:pt modelId="{ACF74681-4A06-4F93-9A57-9AB42F5F6042}" type="sibTrans" cxnId="{19B31633-E041-4560-BCA1-CF33EA745C92}">
      <dgm:prSet/>
      <dgm:spPr/>
      <dgm:t>
        <a:bodyPr/>
        <a:lstStyle/>
        <a:p>
          <a:endParaRPr lang="ru-RU"/>
        </a:p>
      </dgm:t>
    </dgm:pt>
    <dgm:pt modelId="{AAF39993-C20E-46AA-A53A-BD038D48DC94}">
      <dgm:prSet phldrT="[Текст]" custT="1"/>
      <dgm:spPr/>
      <dgm:t>
        <a:bodyPr/>
        <a:lstStyle/>
        <a:p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Основная форма учебной деятельности развивающая УУД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3A5F9-ABDF-42BD-B3B3-C221DED07EF0}" type="parTrans" cxnId="{9596BC09-EA97-458B-9F5E-EBA0D38BDA2E}">
      <dgm:prSet/>
      <dgm:spPr/>
      <dgm:t>
        <a:bodyPr/>
        <a:lstStyle/>
        <a:p>
          <a:endParaRPr lang="ru-RU"/>
        </a:p>
      </dgm:t>
    </dgm:pt>
    <dgm:pt modelId="{BF08A483-6D51-4D88-B7C8-D70140B2C726}" type="sibTrans" cxnId="{9596BC09-EA97-458B-9F5E-EBA0D38BDA2E}">
      <dgm:prSet/>
      <dgm:spPr/>
      <dgm:t>
        <a:bodyPr/>
        <a:lstStyle/>
        <a:p>
          <a:endParaRPr lang="ru-RU"/>
        </a:p>
      </dgm:t>
    </dgm:pt>
    <dgm:pt modelId="{1EE63A01-F979-4CA0-955D-675C63706D3F}">
      <dgm:prSet phldrT="[Текст]" custT="1"/>
      <dgm:spPr/>
      <dgm:t>
        <a:bodyPr/>
        <a:lstStyle/>
        <a:p>
          <a:r>
            <a:rPr lang="ru-RU" sz="1050" dirty="0" smtClean="0">
              <a:latin typeface="Arial" panose="020B0604020202020204" pitchFamily="34" charset="0"/>
              <a:cs typeface="Arial" panose="020B0604020202020204" pitchFamily="34" charset="0"/>
            </a:rPr>
            <a:t>Составная часть требований к предметным результатам</a:t>
          </a:r>
          <a:endParaRPr lang="ru-RU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42553-CE60-4DA8-92FD-57BE12FA7CD4}" type="parTrans" cxnId="{093ADA17-5EC0-402F-9758-115FB4162699}">
      <dgm:prSet/>
      <dgm:spPr/>
      <dgm:t>
        <a:bodyPr/>
        <a:lstStyle/>
        <a:p>
          <a:endParaRPr lang="ru-RU"/>
        </a:p>
      </dgm:t>
    </dgm:pt>
    <dgm:pt modelId="{B79A26A5-5F94-4BDF-B80D-42E6CF9D8F51}" type="sibTrans" cxnId="{093ADA17-5EC0-402F-9758-115FB4162699}">
      <dgm:prSet/>
      <dgm:spPr/>
      <dgm:t>
        <a:bodyPr/>
        <a:lstStyle/>
        <a:p>
          <a:endParaRPr lang="ru-RU"/>
        </a:p>
      </dgm:t>
    </dgm:pt>
    <dgm:pt modelId="{E854C52E-7C52-4FEC-898A-6FCB17810E73}" type="pres">
      <dgm:prSet presAssocID="{BCB6116D-E086-447D-97C5-7E00DCC718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833E0-A749-4E6B-B232-481BF0BD9355}" type="pres">
      <dgm:prSet presAssocID="{967D9A1A-3FD9-476F-AA52-DD7F39DCB6D8}" presName="centerShape" presStyleLbl="node0" presStyleIdx="0" presStyleCnt="1" custScaleX="117800" custScaleY="112446"/>
      <dgm:spPr/>
      <dgm:t>
        <a:bodyPr/>
        <a:lstStyle/>
        <a:p>
          <a:endParaRPr lang="ru-RU"/>
        </a:p>
      </dgm:t>
    </dgm:pt>
    <dgm:pt modelId="{77E1CECB-4B08-49F4-864E-A2DCF2971F12}" type="pres">
      <dgm:prSet presAssocID="{B2DC20A6-FB44-468B-9469-E437C8FBB52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B4FB907-48D1-4050-B878-5386BE9F9128}" type="pres">
      <dgm:prSet presAssocID="{B2DC20A6-FB44-468B-9469-E437C8FBB52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ED81627-4D2E-460D-9904-5831A0F05054}" type="pres">
      <dgm:prSet presAssocID="{F4ADA9E8-3442-4CF2-93BE-91762E8861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E0229-0139-4415-8A1F-DE3B3F9F1F5D}" type="pres">
      <dgm:prSet presAssocID="{F997C504-B526-4441-8A71-671E881C8F12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669DE6D-BED8-422F-9EB2-BA1ADFB9DBBB}" type="pres">
      <dgm:prSet presAssocID="{F997C504-B526-4441-8A71-671E881C8F1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1B0FBED-9113-493E-B973-FF3938962322}" type="pres">
      <dgm:prSet presAssocID="{65C8D061-8F60-4350-95EB-4B51B133F1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F7744-ABC5-4D91-B837-84A4534C0643}" type="pres">
      <dgm:prSet presAssocID="{F1E42553-CE60-4DA8-92FD-57BE12FA7CD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774D277-4584-41FC-91B0-26254055F92F}" type="pres">
      <dgm:prSet presAssocID="{F1E42553-CE60-4DA8-92FD-57BE12FA7CD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B670FDC-F9CF-4326-AEBD-D7E2629B72F2}" type="pres">
      <dgm:prSet presAssocID="{1EE63A01-F979-4CA0-955D-675C63706D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D186A-CFF5-4715-AB17-48328F4EC685}" type="pres">
      <dgm:prSet presAssocID="{1C49354F-9165-40FF-9391-F2B162C9D5A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35D39D3-D846-45F8-8A61-DA397CEEAE03}" type="pres">
      <dgm:prSet presAssocID="{1C49354F-9165-40FF-9391-F2B162C9D5A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84FA463-5901-47FD-A7D0-25113A23E26B}" type="pres">
      <dgm:prSet presAssocID="{0753D385-39D3-4652-88CC-B641052A75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875E5-8DE7-4CF0-88D3-760AA81ECC10}" type="pres">
      <dgm:prSet presAssocID="{89F3A5F9-ABDF-42BD-B3B3-C221DED07EF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0456E3C-342A-408F-97CD-CF1EF0ED7146}" type="pres">
      <dgm:prSet presAssocID="{89F3A5F9-ABDF-42BD-B3B3-C221DED07EF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7E952D3-367A-47B8-AAD1-8CD4BFD2F07D}" type="pres">
      <dgm:prSet presAssocID="{AAF39993-C20E-46AA-A53A-BD038D48DC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6BC09-EA97-458B-9F5E-EBA0D38BDA2E}" srcId="{967D9A1A-3FD9-476F-AA52-DD7F39DCB6D8}" destId="{AAF39993-C20E-46AA-A53A-BD038D48DC94}" srcOrd="4" destOrd="0" parTransId="{89F3A5F9-ABDF-42BD-B3B3-C221DED07EF0}" sibTransId="{BF08A483-6D51-4D88-B7C8-D70140B2C726}"/>
    <dgm:cxn modelId="{14F93809-02A1-4964-9EE7-D7CE29D6EF14}" type="presOf" srcId="{F1E42553-CE60-4DA8-92FD-57BE12FA7CD4}" destId="{972F7744-ABC5-4D91-B837-84A4534C0643}" srcOrd="0" destOrd="0" presId="urn:microsoft.com/office/officeart/2005/8/layout/radial5"/>
    <dgm:cxn modelId="{549F8A6E-F8C8-445F-A93F-81A9866FF958}" type="presOf" srcId="{1C49354F-9165-40FF-9391-F2B162C9D5A7}" destId="{235D39D3-D846-45F8-8A61-DA397CEEAE03}" srcOrd="1" destOrd="0" presId="urn:microsoft.com/office/officeart/2005/8/layout/radial5"/>
    <dgm:cxn modelId="{63C3501C-8900-44D7-8ED2-BE8DA8AA3844}" type="presOf" srcId="{89F3A5F9-ABDF-42BD-B3B3-C221DED07EF0}" destId="{994875E5-8DE7-4CF0-88D3-760AA81ECC10}" srcOrd="0" destOrd="0" presId="urn:microsoft.com/office/officeart/2005/8/layout/radial5"/>
    <dgm:cxn modelId="{093ADA17-5EC0-402F-9758-115FB4162699}" srcId="{967D9A1A-3FD9-476F-AA52-DD7F39DCB6D8}" destId="{1EE63A01-F979-4CA0-955D-675C63706D3F}" srcOrd="2" destOrd="0" parTransId="{F1E42553-CE60-4DA8-92FD-57BE12FA7CD4}" sibTransId="{B79A26A5-5F94-4BDF-B80D-42E6CF9D8F51}"/>
    <dgm:cxn modelId="{87603C21-EBDD-4C45-8C4B-9F84A355BA7E}" type="presOf" srcId="{AAF39993-C20E-46AA-A53A-BD038D48DC94}" destId="{47E952D3-367A-47B8-AAD1-8CD4BFD2F07D}" srcOrd="0" destOrd="0" presId="urn:microsoft.com/office/officeart/2005/8/layout/radial5"/>
    <dgm:cxn modelId="{D69CB2BF-B8F8-4619-BBB2-CF004E58B9F8}" srcId="{967D9A1A-3FD9-476F-AA52-DD7F39DCB6D8}" destId="{65C8D061-8F60-4350-95EB-4B51B133F1D3}" srcOrd="1" destOrd="0" parTransId="{F997C504-B526-4441-8A71-671E881C8F12}" sibTransId="{AFFB4B48-2C0D-4857-B08A-87F78F01CCBD}"/>
    <dgm:cxn modelId="{DCF906CB-9F8C-40E5-97E9-EA795ECB5284}" type="presOf" srcId="{F997C504-B526-4441-8A71-671E881C8F12}" destId="{C3DE0229-0139-4415-8A1F-DE3B3F9F1F5D}" srcOrd="0" destOrd="0" presId="urn:microsoft.com/office/officeart/2005/8/layout/radial5"/>
    <dgm:cxn modelId="{2300D142-3CA1-47CC-B402-435FB0D600B5}" srcId="{BCB6116D-E086-447D-97C5-7E00DCC718A4}" destId="{967D9A1A-3FD9-476F-AA52-DD7F39DCB6D8}" srcOrd="0" destOrd="0" parTransId="{E1807C20-F0B9-4D6F-B117-775653E969DE}" sibTransId="{3485DECD-7EC5-4623-9884-7D10ABF02FA9}"/>
    <dgm:cxn modelId="{2ABCDD0D-F2A2-43AF-B4A3-4A6A1FE9A353}" type="presOf" srcId="{F4ADA9E8-3442-4CF2-93BE-91762E8861D9}" destId="{2ED81627-4D2E-460D-9904-5831A0F05054}" srcOrd="0" destOrd="0" presId="urn:microsoft.com/office/officeart/2005/8/layout/radial5"/>
    <dgm:cxn modelId="{AA69721D-BAF0-49A0-BCB5-803903A7449B}" type="presOf" srcId="{B2DC20A6-FB44-468B-9469-E437C8FBB529}" destId="{6B4FB907-48D1-4050-B878-5386BE9F9128}" srcOrd="1" destOrd="0" presId="urn:microsoft.com/office/officeart/2005/8/layout/radial5"/>
    <dgm:cxn modelId="{B9F009FD-362A-4ACE-910A-F290051F067F}" type="presOf" srcId="{BCB6116D-E086-447D-97C5-7E00DCC718A4}" destId="{E854C52E-7C52-4FEC-898A-6FCB17810E73}" srcOrd="0" destOrd="0" presId="urn:microsoft.com/office/officeart/2005/8/layout/radial5"/>
    <dgm:cxn modelId="{D62470D5-F996-4F82-993D-4790ED291575}" srcId="{967D9A1A-3FD9-476F-AA52-DD7F39DCB6D8}" destId="{F4ADA9E8-3442-4CF2-93BE-91762E8861D9}" srcOrd="0" destOrd="0" parTransId="{B2DC20A6-FB44-468B-9469-E437C8FBB529}" sibTransId="{ADF0243B-BBD0-4E84-919D-FB521BCCD8C3}"/>
    <dgm:cxn modelId="{3A9E9361-BCD5-4796-9FE3-9EE1625EDA63}" type="presOf" srcId="{65C8D061-8F60-4350-95EB-4B51B133F1D3}" destId="{91B0FBED-9113-493E-B973-FF3938962322}" srcOrd="0" destOrd="0" presId="urn:microsoft.com/office/officeart/2005/8/layout/radial5"/>
    <dgm:cxn modelId="{31CC426B-7753-47D9-BC99-E7BC0C5A2D89}" type="presOf" srcId="{1C49354F-9165-40FF-9391-F2B162C9D5A7}" destId="{782D186A-CFF5-4715-AB17-48328F4EC685}" srcOrd="0" destOrd="0" presId="urn:microsoft.com/office/officeart/2005/8/layout/radial5"/>
    <dgm:cxn modelId="{37C079E8-CB24-49E0-A472-B45CD80FAC81}" type="presOf" srcId="{0753D385-39D3-4652-88CC-B641052A75FF}" destId="{984FA463-5901-47FD-A7D0-25113A23E26B}" srcOrd="0" destOrd="0" presId="urn:microsoft.com/office/officeart/2005/8/layout/radial5"/>
    <dgm:cxn modelId="{85C32FDA-91DA-4E66-B1BC-D37BB8D2052B}" type="presOf" srcId="{1EE63A01-F979-4CA0-955D-675C63706D3F}" destId="{1B670FDC-F9CF-4326-AEBD-D7E2629B72F2}" srcOrd="0" destOrd="0" presId="urn:microsoft.com/office/officeart/2005/8/layout/radial5"/>
    <dgm:cxn modelId="{70DE9DC7-45CC-4159-B5FF-EFED5CBDDBC7}" type="presOf" srcId="{F997C504-B526-4441-8A71-671E881C8F12}" destId="{D669DE6D-BED8-422F-9EB2-BA1ADFB9DBBB}" srcOrd="1" destOrd="0" presId="urn:microsoft.com/office/officeart/2005/8/layout/radial5"/>
    <dgm:cxn modelId="{5AE48AC7-4EFC-4FD7-85ED-C5DABA0526C6}" type="presOf" srcId="{B2DC20A6-FB44-468B-9469-E437C8FBB529}" destId="{77E1CECB-4B08-49F4-864E-A2DCF2971F12}" srcOrd="0" destOrd="0" presId="urn:microsoft.com/office/officeart/2005/8/layout/radial5"/>
    <dgm:cxn modelId="{877DEF47-7A12-4597-ADBB-D93BF9F0DE98}" type="presOf" srcId="{967D9A1A-3FD9-476F-AA52-DD7F39DCB6D8}" destId="{DA4833E0-A749-4E6B-B232-481BF0BD9355}" srcOrd="0" destOrd="0" presId="urn:microsoft.com/office/officeart/2005/8/layout/radial5"/>
    <dgm:cxn modelId="{19B31633-E041-4560-BCA1-CF33EA745C92}" srcId="{967D9A1A-3FD9-476F-AA52-DD7F39DCB6D8}" destId="{0753D385-39D3-4652-88CC-B641052A75FF}" srcOrd="3" destOrd="0" parTransId="{1C49354F-9165-40FF-9391-F2B162C9D5A7}" sibTransId="{ACF74681-4A06-4F93-9A57-9AB42F5F6042}"/>
    <dgm:cxn modelId="{6DC6BC51-75EA-4194-9C53-DFEE313E7A6E}" type="presOf" srcId="{89F3A5F9-ABDF-42BD-B3B3-C221DED07EF0}" destId="{C0456E3C-342A-408F-97CD-CF1EF0ED7146}" srcOrd="1" destOrd="0" presId="urn:microsoft.com/office/officeart/2005/8/layout/radial5"/>
    <dgm:cxn modelId="{F998E622-B748-4F61-B856-449BBB3CB660}" type="presOf" srcId="{F1E42553-CE60-4DA8-92FD-57BE12FA7CD4}" destId="{1774D277-4584-41FC-91B0-26254055F92F}" srcOrd="1" destOrd="0" presId="urn:microsoft.com/office/officeart/2005/8/layout/radial5"/>
    <dgm:cxn modelId="{980BC381-D8E3-46AF-B214-79D246B34BB8}" type="presParOf" srcId="{E854C52E-7C52-4FEC-898A-6FCB17810E73}" destId="{DA4833E0-A749-4E6B-B232-481BF0BD9355}" srcOrd="0" destOrd="0" presId="urn:microsoft.com/office/officeart/2005/8/layout/radial5"/>
    <dgm:cxn modelId="{C97C5781-1994-4EEC-AD0E-5D6F767588F7}" type="presParOf" srcId="{E854C52E-7C52-4FEC-898A-6FCB17810E73}" destId="{77E1CECB-4B08-49F4-864E-A2DCF2971F12}" srcOrd="1" destOrd="0" presId="urn:microsoft.com/office/officeart/2005/8/layout/radial5"/>
    <dgm:cxn modelId="{7A1EB4C5-46A1-4583-9E57-08D191A41B6C}" type="presParOf" srcId="{77E1CECB-4B08-49F4-864E-A2DCF2971F12}" destId="{6B4FB907-48D1-4050-B878-5386BE9F9128}" srcOrd="0" destOrd="0" presId="urn:microsoft.com/office/officeart/2005/8/layout/radial5"/>
    <dgm:cxn modelId="{AD5DDC2D-B570-4AC2-98D8-F25762D58488}" type="presParOf" srcId="{E854C52E-7C52-4FEC-898A-6FCB17810E73}" destId="{2ED81627-4D2E-460D-9904-5831A0F05054}" srcOrd="2" destOrd="0" presId="urn:microsoft.com/office/officeart/2005/8/layout/radial5"/>
    <dgm:cxn modelId="{C7441719-5D2E-4A54-8F0C-CD77D3487BCE}" type="presParOf" srcId="{E854C52E-7C52-4FEC-898A-6FCB17810E73}" destId="{C3DE0229-0139-4415-8A1F-DE3B3F9F1F5D}" srcOrd="3" destOrd="0" presId="urn:microsoft.com/office/officeart/2005/8/layout/radial5"/>
    <dgm:cxn modelId="{6460D19E-255D-4C65-8495-7EB2D096FB2B}" type="presParOf" srcId="{C3DE0229-0139-4415-8A1F-DE3B3F9F1F5D}" destId="{D669DE6D-BED8-422F-9EB2-BA1ADFB9DBBB}" srcOrd="0" destOrd="0" presId="urn:microsoft.com/office/officeart/2005/8/layout/radial5"/>
    <dgm:cxn modelId="{74A21695-E1F6-4D61-AAF5-FDC1FC456AE2}" type="presParOf" srcId="{E854C52E-7C52-4FEC-898A-6FCB17810E73}" destId="{91B0FBED-9113-493E-B973-FF3938962322}" srcOrd="4" destOrd="0" presId="urn:microsoft.com/office/officeart/2005/8/layout/radial5"/>
    <dgm:cxn modelId="{758E5566-CFC1-4B95-92BB-94312A88E7EB}" type="presParOf" srcId="{E854C52E-7C52-4FEC-898A-6FCB17810E73}" destId="{972F7744-ABC5-4D91-B837-84A4534C0643}" srcOrd="5" destOrd="0" presId="urn:microsoft.com/office/officeart/2005/8/layout/radial5"/>
    <dgm:cxn modelId="{CF7531C5-E36E-4F5B-AB7E-7152722FF59A}" type="presParOf" srcId="{972F7744-ABC5-4D91-B837-84A4534C0643}" destId="{1774D277-4584-41FC-91B0-26254055F92F}" srcOrd="0" destOrd="0" presId="urn:microsoft.com/office/officeart/2005/8/layout/radial5"/>
    <dgm:cxn modelId="{4CB1CB6E-D560-432B-9EA9-142C8C20CE5E}" type="presParOf" srcId="{E854C52E-7C52-4FEC-898A-6FCB17810E73}" destId="{1B670FDC-F9CF-4326-AEBD-D7E2629B72F2}" srcOrd="6" destOrd="0" presId="urn:microsoft.com/office/officeart/2005/8/layout/radial5"/>
    <dgm:cxn modelId="{BC76572D-D8E2-4FE6-B8B4-9FC740E44F80}" type="presParOf" srcId="{E854C52E-7C52-4FEC-898A-6FCB17810E73}" destId="{782D186A-CFF5-4715-AB17-48328F4EC685}" srcOrd="7" destOrd="0" presId="urn:microsoft.com/office/officeart/2005/8/layout/radial5"/>
    <dgm:cxn modelId="{E5551C78-731F-4F0F-8906-D6E331E622BB}" type="presParOf" srcId="{782D186A-CFF5-4715-AB17-48328F4EC685}" destId="{235D39D3-D846-45F8-8A61-DA397CEEAE03}" srcOrd="0" destOrd="0" presId="urn:microsoft.com/office/officeart/2005/8/layout/radial5"/>
    <dgm:cxn modelId="{B8E33876-025B-457B-B10F-CF21F814DEFF}" type="presParOf" srcId="{E854C52E-7C52-4FEC-898A-6FCB17810E73}" destId="{984FA463-5901-47FD-A7D0-25113A23E26B}" srcOrd="8" destOrd="0" presId="urn:microsoft.com/office/officeart/2005/8/layout/radial5"/>
    <dgm:cxn modelId="{2261E4B7-F654-44A4-B59A-D755F8FFE33E}" type="presParOf" srcId="{E854C52E-7C52-4FEC-898A-6FCB17810E73}" destId="{994875E5-8DE7-4CF0-88D3-760AA81ECC10}" srcOrd="9" destOrd="0" presId="urn:microsoft.com/office/officeart/2005/8/layout/radial5"/>
    <dgm:cxn modelId="{F678FD0B-AF74-4893-936C-DB04FA3289D0}" type="presParOf" srcId="{994875E5-8DE7-4CF0-88D3-760AA81ECC10}" destId="{C0456E3C-342A-408F-97CD-CF1EF0ED7146}" srcOrd="0" destOrd="0" presId="urn:microsoft.com/office/officeart/2005/8/layout/radial5"/>
    <dgm:cxn modelId="{8F13AD28-9332-41FF-8E6A-3CABE45651A3}" type="presParOf" srcId="{E854C52E-7C52-4FEC-898A-6FCB17810E73}" destId="{47E952D3-367A-47B8-AAD1-8CD4BFD2F07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26AB7-D3DF-421C-998E-102D7B201FA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29CB6-96F7-4DA6-8DDC-52F108CA82A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доступности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F6FAA-6240-4E4F-87B1-10B1378B1F12}" type="parTrans" cxnId="{BF42118F-B632-4805-B6F7-334C0D745267}">
      <dgm:prSet/>
      <dgm:spPr/>
      <dgm:t>
        <a:bodyPr/>
        <a:lstStyle/>
        <a:p>
          <a:endParaRPr lang="ru-RU"/>
        </a:p>
      </dgm:t>
    </dgm:pt>
    <dgm:pt modelId="{DB405EEE-F3C2-46E8-B4FD-10F28069E277}" type="sibTrans" cxnId="{BF42118F-B632-4805-B6F7-334C0D745267}">
      <dgm:prSet/>
      <dgm:spPr/>
      <dgm:t>
        <a:bodyPr/>
        <a:lstStyle/>
        <a:p>
          <a:endParaRPr lang="ru-RU"/>
        </a:p>
      </dgm:t>
    </dgm:pt>
    <dgm:pt modelId="{CF8E0837-F2C0-450B-9AC4-7E6190F1591D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информационных и учебных  ресурсов образовательной организации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2FB20-7DA2-4A21-B8D3-29CFB89DDA74}" type="parTrans" cxnId="{15E6BE30-60A6-4247-B225-94FC7BA022FF}">
      <dgm:prSet/>
      <dgm:spPr/>
      <dgm:t>
        <a:bodyPr/>
        <a:lstStyle/>
        <a:p>
          <a:endParaRPr lang="ru-RU"/>
        </a:p>
      </dgm:t>
    </dgm:pt>
    <dgm:pt modelId="{C3F5FEC3-386A-488C-A613-F26CE905F3A1}" type="sibTrans" cxnId="{15E6BE30-60A6-4247-B225-94FC7BA022FF}">
      <dgm:prSet/>
      <dgm:spPr/>
      <dgm:t>
        <a:bodyPr/>
        <a:lstStyle/>
        <a:p>
          <a:endParaRPr lang="ru-RU"/>
        </a:p>
      </dgm:t>
    </dgm:pt>
    <dgm:pt modelId="{433EA884-AB61-4148-897D-513BAA18F12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учебной документации (программы, учебные планы, результаты промежуточных аттестаций)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40681-2BDC-4469-8606-F3B95217D034}" type="parTrans" cxnId="{DF1A5994-FA1D-4738-811E-E0FAA7C83E2C}">
      <dgm:prSet/>
      <dgm:spPr/>
      <dgm:t>
        <a:bodyPr/>
        <a:lstStyle/>
        <a:p>
          <a:endParaRPr lang="ru-RU"/>
        </a:p>
      </dgm:t>
    </dgm:pt>
    <dgm:pt modelId="{8CAA7C59-72CD-48A8-8540-5B4D4BCB9EC7}" type="sibTrans" cxnId="{DF1A5994-FA1D-4738-811E-E0FAA7C83E2C}">
      <dgm:prSet/>
      <dgm:spPr/>
      <dgm:t>
        <a:bodyPr/>
        <a:lstStyle/>
        <a:p>
          <a:endParaRPr lang="ru-RU"/>
        </a:p>
      </dgm:t>
    </dgm:pt>
    <dgm:pt modelId="{FECAD9C2-7C04-4400-9306-A90C84783D8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использования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9B212-CA79-4194-8B17-ABE7E7EE3936}" type="parTrans" cxnId="{31EB473B-0206-471C-8EAC-17300B2D63C7}">
      <dgm:prSet/>
      <dgm:spPr/>
      <dgm:t>
        <a:bodyPr/>
        <a:lstStyle/>
        <a:p>
          <a:endParaRPr lang="ru-RU"/>
        </a:p>
      </dgm:t>
    </dgm:pt>
    <dgm:pt modelId="{2186F962-6EB2-47E5-8A38-7837FDA7112D}" type="sibTrans" cxnId="{31EB473B-0206-471C-8EAC-17300B2D63C7}">
      <dgm:prSet/>
      <dgm:spPr/>
      <dgm:t>
        <a:bodyPr/>
        <a:lstStyle/>
        <a:p>
          <a:endParaRPr lang="ru-RU"/>
        </a:p>
      </dgm:t>
    </dgm:pt>
    <dgm:pt modelId="{4F0B3911-2B81-48BD-A605-F144F39AD62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различных носителей информации (как традиционных, так и цифровых)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DD442-632E-4E3B-AB96-32E1E21E0642}" type="parTrans" cxnId="{E1132938-19DA-468A-BC7E-1BEC96995FAD}">
      <dgm:prSet/>
      <dgm:spPr/>
      <dgm:t>
        <a:bodyPr/>
        <a:lstStyle/>
        <a:p>
          <a:endParaRPr lang="ru-RU"/>
        </a:p>
      </dgm:t>
    </dgm:pt>
    <dgm:pt modelId="{78264DCC-45CE-46B0-A907-59D297CD0DE5}" type="sibTrans" cxnId="{E1132938-19DA-468A-BC7E-1BEC96995FAD}">
      <dgm:prSet/>
      <dgm:spPr/>
      <dgm:t>
        <a:bodyPr/>
        <a:lstStyle/>
        <a:p>
          <a:endParaRPr lang="ru-RU"/>
        </a:p>
      </dgm:t>
    </dgm:pt>
    <dgm:pt modelId="{CDAA33E1-938C-44C9-92F8-38791B04795D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внешних ресурсов для функционирования ИОС школы (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outsourcing)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4DDD6-F128-4760-BCFA-AF38A796EC15}" type="parTrans" cxnId="{3D7933B1-632E-469E-90AB-0999DFCAE541}">
      <dgm:prSet/>
      <dgm:spPr/>
      <dgm:t>
        <a:bodyPr/>
        <a:lstStyle/>
        <a:p>
          <a:endParaRPr lang="ru-RU"/>
        </a:p>
      </dgm:t>
    </dgm:pt>
    <dgm:pt modelId="{FB08CA2F-F35D-483B-BE84-FD117A1BABB8}" type="sibTrans" cxnId="{3D7933B1-632E-469E-90AB-0999DFCAE541}">
      <dgm:prSet/>
      <dgm:spPr/>
      <dgm:t>
        <a:bodyPr/>
        <a:lstStyle/>
        <a:p>
          <a:endParaRPr lang="ru-RU"/>
        </a:p>
      </dgm:t>
    </dgm:pt>
    <dgm:pt modelId="{094A4D34-82B2-4634-B833-F3E6CA557428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в целях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6B681-7373-4176-8BBD-77C3070D26EF}" type="parTrans" cxnId="{1F70D140-BC36-4DEE-961B-96E745C39EE6}">
      <dgm:prSet/>
      <dgm:spPr/>
      <dgm:t>
        <a:bodyPr/>
        <a:lstStyle/>
        <a:p>
          <a:endParaRPr lang="ru-RU"/>
        </a:p>
      </dgm:t>
    </dgm:pt>
    <dgm:pt modelId="{253CE8AE-D504-4060-81DD-DC2A2F643DEF}" type="sibTrans" cxnId="{1F70D140-BC36-4DEE-961B-96E745C39EE6}">
      <dgm:prSet/>
      <dgm:spPr/>
      <dgm:t>
        <a:bodyPr/>
        <a:lstStyle/>
        <a:p>
          <a:endParaRPr lang="ru-RU"/>
        </a:p>
      </dgm:t>
    </dgm:pt>
    <dgm:pt modelId="{C459E3C6-447C-47F6-9CA8-62699D0CA31A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повышения эффективности и качества реализации образовательных программ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A4BAC-810A-492C-8D7E-710EAD4C2EB3}" type="parTrans" cxnId="{61A13B13-671D-4640-8A34-4FC9254A447C}">
      <dgm:prSet/>
      <dgm:spPr/>
      <dgm:t>
        <a:bodyPr/>
        <a:lstStyle/>
        <a:p>
          <a:endParaRPr lang="ru-RU"/>
        </a:p>
      </dgm:t>
    </dgm:pt>
    <dgm:pt modelId="{206184A0-B675-4EA4-85EA-0CA50AC2400F}" type="sibTrans" cxnId="{61A13B13-671D-4640-8A34-4FC9254A447C}">
      <dgm:prSet/>
      <dgm:spPr/>
      <dgm:t>
        <a:bodyPr/>
        <a:lstStyle/>
        <a:p>
          <a:endParaRPr lang="ru-RU"/>
        </a:p>
      </dgm:t>
    </dgm:pt>
    <dgm:pt modelId="{4AD57A92-67F4-4970-9BA8-50AD13C62FF8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управления образовательной организацией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CAE1B-0B92-4C4F-ACEF-9E97066B5D41}" type="parTrans" cxnId="{48BD5884-6300-462D-B3B2-286D2C71015A}">
      <dgm:prSet/>
      <dgm:spPr/>
      <dgm:t>
        <a:bodyPr/>
        <a:lstStyle/>
        <a:p>
          <a:endParaRPr lang="ru-RU"/>
        </a:p>
      </dgm:t>
    </dgm:pt>
    <dgm:pt modelId="{8792E7C6-B780-41B4-BC7D-4BA36E102733}" type="sibTrans" cxnId="{48BD5884-6300-462D-B3B2-286D2C71015A}">
      <dgm:prSet/>
      <dgm:spPr/>
      <dgm:t>
        <a:bodyPr/>
        <a:lstStyle/>
        <a:p>
          <a:endParaRPr lang="ru-RU"/>
        </a:p>
      </dgm:t>
    </dgm:pt>
    <dgm:pt modelId="{2D9F4150-3CF1-4888-98C2-6EC7544B3642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через специальные (адаптированные) требования к ресурсам, используемым при обучении детей с ОВЗ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7C3B6-87EC-4700-9B39-61A6391BD1FC}" type="parTrans" cxnId="{32D82129-82E0-4E76-9DF7-57D15CA6863A}">
      <dgm:prSet/>
      <dgm:spPr/>
      <dgm:t>
        <a:bodyPr/>
        <a:lstStyle/>
        <a:p>
          <a:endParaRPr lang="ru-RU"/>
        </a:p>
      </dgm:t>
    </dgm:pt>
    <dgm:pt modelId="{9EE2B0E8-26C7-4BFF-8760-1CF5E418DC1B}" type="sibTrans" cxnId="{32D82129-82E0-4E76-9DF7-57D15CA6863A}">
      <dgm:prSet/>
      <dgm:spPr/>
      <dgm:t>
        <a:bodyPr/>
        <a:lstStyle/>
        <a:p>
          <a:endParaRPr lang="ru-RU"/>
        </a:p>
      </dgm:t>
    </dgm:pt>
    <dgm:pt modelId="{E14F0C8E-610C-4023-A500-1042358BAA0B}" type="pres">
      <dgm:prSet presAssocID="{4BB26AB7-D3DF-421C-998E-102D7B201F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D03DA-187E-4CA3-8C15-01D1E1F5E08D}" type="pres">
      <dgm:prSet presAssocID="{4BB26AB7-D3DF-421C-998E-102D7B201FAF}" presName="cycle" presStyleCnt="0"/>
      <dgm:spPr/>
    </dgm:pt>
    <dgm:pt modelId="{78BAA79A-9352-4AA7-ABBA-AA4AFEDB91EF}" type="pres">
      <dgm:prSet presAssocID="{4BB26AB7-D3DF-421C-998E-102D7B201FAF}" presName="centerShape" presStyleCnt="0"/>
      <dgm:spPr/>
    </dgm:pt>
    <dgm:pt modelId="{AA6D1189-7741-4158-B63D-B48BC641300A}" type="pres">
      <dgm:prSet presAssocID="{4BB26AB7-D3DF-421C-998E-102D7B201FAF}" presName="connSite" presStyleLbl="node1" presStyleIdx="0" presStyleCnt="4"/>
      <dgm:spPr/>
    </dgm:pt>
    <dgm:pt modelId="{0E24BA5A-1441-44F2-B916-3FD0627AA88C}" type="pres">
      <dgm:prSet presAssocID="{4BB26AB7-D3DF-421C-998E-102D7B201FAF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6AF21D59-2247-4658-9803-F83F5421758F}" type="pres">
      <dgm:prSet presAssocID="{8C6F6FAA-6240-4E4F-87B1-10B1378B1F1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253E59F-8C3D-4D4E-A7C2-C28533EED860}" type="pres">
      <dgm:prSet presAssocID="{1BE29CB6-96F7-4DA6-8DDC-52F108CA82A3}" presName="node" presStyleCnt="0"/>
      <dgm:spPr/>
    </dgm:pt>
    <dgm:pt modelId="{8FCB2FB7-E44A-4524-8FF6-1DD5A8E17CCB}" type="pres">
      <dgm:prSet presAssocID="{1BE29CB6-96F7-4DA6-8DDC-52F108CA82A3}" presName="parentNode" presStyleLbl="node1" presStyleIdx="1" presStyleCnt="4" custLinFactNeighborX="27954" custLinFactNeighborY="-2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057B-A2AD-44C8-9A16-8679B9286820}" type="pres">
      <dgm:prSet presAssocID="{1BE29CB6-96F7-4DA6-8DDC-52F108CA82A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3F35-5068-4A40-A817-80E78ADBE0AD}" type="pres">
      <dgm:prSet presAssocID="{A139B212-CA79-4194-8B17-ABE7E7EE393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9C60476-EF16-46E9-98BF-A2B4661D133A}" type="pres">
      <dgm:prSet presAssocID="{FECAD9C2-7C04-4400-9306-A90C84783D83}" presName="node" presStyleCnt="0"/>
      <dgm:spPr/>
    </dgm:pt>
    <dgm:pt modelId="{2E4FE3C7-6824-43E4-886E-990E89F95406}" type="pres">
      <dgm:prSet presAssocID="{FECAD9C2-7C04-4400-9306-A90C84783D8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AC049-1CCA-48A0-9A45-B91E81F9E774}" type="pres">
      <dgm:prSet presAssocID="{FECAD9C2-7C04-4400-9306-A90C84783D8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09108-DFE1-47C9-8943-BEBAA26CE880}" type="pres">
      <dgm:prSet presAssocID="{CD56B681-7373-4176-8BBD-77C3070D26EF}" presName="Name25" presStyleLbl="parChTrans1D1" presStyleIdx="2" presStyleCnt="3"/>
      <dgm:spPr/>
      <dgm:t>
        <a:bodyPr/>
        <a:lstStyle/>
        <a:p>
          <a:endParaRPr lang="ru-RU"/>
        </a:p>
      </dgm:t>
    </dgm:pt>
    <dgm:pt modelId="{F2F8C565-E5FC-427E-BEDC-0FB016EDCE87}" type="pres">
      <dgm:prSet presAssocID="{094A4D34-82B2-4634-B833-F3E6CA557428}" presName="node" presStyleCnt="0"/>
      <dgm:spPr/>
    </dgm:pt>
    <dgm:pt modelId="{E7DAB2E2-FC24-4D3E-A109-AB0DEB6E53A2}" type="pres">
      <dgm:prSet presAssocID="{094A4D34-82B2-4634-B833-F3E6CA55742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4E89-8DB2-4E84-BE4A-33392A96E1D9}" type="pres">
      <dgm:prSet presAssocID="{094A4D34-82B2-4634-B833-F3E6CA55742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31FE3E-5289-4212-8DD2-34BA3D4029EB}" type="presOf" srcId="{A139B212-CA79-4194-8B17-ABE7E7EE3936}" destId="{074A3F35-5068-4A40-A817-80E78ADBE0AD}" srcOrd="0" destOrd="0" presId="urn:microsoft.com/office/officeart/2005/8/layout/radial2"/>
    <dgm:cxn modelId="{58337256-176D-4738-891E-EC60B88CF0C0}" type="presOf" srcId="{CF8E0837-F2C0-450B-9AC4-7E6190F1591D}" destId="{B3BA057B-A2AD-44C8-9A16-8679B9286820}" srcOrd="0" destOrd="0" presId="urn:microsoft.com/office/officeart/2005/8/layout/radial2"/>
    <dgm:cxn modelId="{81C47FF9-B883-464D-8CCC-017C041B617F}" type="presOf" srcId="{1BE29CB6-96F7-4DA6-8DDC-52F108CA82A3}" destId="{8FCB2FB7-E44A-4524-8FF6-1DD5A8E17CCB}" srcOrd="0" destOrd="0" presId="urn:microsoft.com/office/officeart/2005/8/layout/radial2"/>
    <dgm:cxn modelId="{BF42118F-B632-4805-B6F7-334C0D745267}" srcId="{4BB26AB7-D3DF-421C-998E-102D7B201FAF}" destId="{1BE29CB6-96F7-4DA6-8DDC-52F108CA82A3}" srcOrd="0" destOrd="0" parTransId="{8C6F6FAA-6240-4E4F-87B1-10B1378B1F12}" sibTransId="{DB405EEE-F3C2-46E8-B4FD-10F28069E277}"/>
    <dgm:cxn modelId="{48BD5884-6300-462D-B3B2-286D2C71015A}" srcId="{094A4D34-82B2-4634-B833-F3E6CA557428}" destId="{4AD57A92-67F4-4970-9BA8-50AD13C62FF8}" srcOrd="1" destOrd="0" parTransId="{2B3CAE1B-0B92-4C4F-ACEF-9E97066B5D41}" sibTransId="{8792E7C6-B780-41B4-BC7D-4BA36E102733}"/>
    <dgm:cxn modelId="{64BCBFDF-BC54-47C3-AFDE-2984D909BE40}" type="presOf" srcId="{FECAD9C2-7C04-4400-9306-A90C84783D83}" destId="{2E4FE3C7-6824-43E4-886E-990E89F95406}" srcOrd="0" destOrd="0" presId="urn:microsoft.com/office/officeart/2005/8/layout/radial2"/>
    <dgm:cxn modelId="{32D82129-82E0-4E76-9DF7-57D15CA6863A}" srcId="{1BE29CB6-96F7-4DA6-8DDC-52F108CA82A3}" destId="{2D9F4150-3CF1-4888-98C2-6EC7544B3642}" srcOrd="2" destOrd="0" parTransId="{8687C3B6-87EC-4700-9B39-61A6391BD1FC}" sibTransId="{9EE2B0E8-26C7-4BFF-8760-1CF5E418DC1B}"/>
    <dgm:cxn modelId="{DF1A5994-FA1D-4738-811E-E0FAA7C83E2C}" srcId="{1BE29CB6-96F7-4DA6-8DDC-52F108CA82A3}" destId="{433EA884-AB61-4148-897D-513BAA18F123}" srcOrd="1" destOrd="0" parTransId="{B6940681-2BDC-4469-8606-F3B95217D034}" sibTransId="{8CAA7C59-72CD-48A8-8540-5B4D4BCB9EC7}"/>
    <dgm:cxn modelId="{74414B38-2A85-4443-B7F9-9A466AAF34F4}" type="presOf" srcId="{CDAA33E1-938C-44C9-92F8-38791B04795D}" destId="{DF1AC049-1CCA-48A0-9A45-B91E81F9E774}" srcOrd="0" destOrd="1" presId="urn:microsoft.com/office/officeart/2005/8/layout/radial2"/>
    <dgm:cxn modelId="{E1132938-19DA-468A-BC7E-1BEC96995FAD}" srcId="{FECAD9C2-7C04-4400-9306-A90C84783D83}" destId="{4F0B3911-2B81-48BD-A605-F144F39AD623}" srcOrd="0" destOrd="0" parTransId="{A2DDD442-632E-4E3B-AB96-32E1E21E0642}" sibTransId="{78264DCC-45CE-46B0-A907-59D297CD0DE5}"/>
    <dgm:cxn modelId="{E6AF4E6A-AD06-4827-9C8E-D16371E2B7F6}" type="presOf" srcId="{4BB26AB7-D3DF-421C-998E-102D7B201FAF}" destId="{E14F0C8E-610C-4023-A500-1042358BAA0B}" srcOrd="0" destOrd="0" presId="urn:microsoft.com/office/officeart/2005/8/layout/radial2"/>
    <dgm:cxn modelId="{DA384BE0-93DD-434D-B509-811CD521CCAD}" type="presOf" srcId="{4AD57A92-67F4-4970-9BA8-50AD13C62FF8}" destId="{63934E89-8DB2-4E84-BE4A-33392A96E1D9}" srcOrd="0" destOrd="1" presId="urn:microsoft.com/office/officeart/2005/8/layout/radial2"/>
    <dgm:cxn modelId="{1F70D140-BC36-4DEE-961B-96E745C39EE6}" srcId="{4BB26AB7-D3DF-421C-998E-102D7B201FAF}" destId="{094A4D34-82B2-4634-B833-F3E6CA557428}" srcOrd="2" destOrd="0" parTransId="{CD56B681-7373-4176-8BBD-77C3070D26EF}" sibTransId="{253CE8AE-D504-4060-81DD-DC2A2F643DEF}"/>
    <dgm:cxn modelId="{61A13B13-671D-4640-8A34-4FC9254A447C}" srcId="{094A4D34-82B2-4634-B833-F3E6CA557428}" destId="{C459E3C6-447C-47F6-9CA8-62699D0CA31A}" srcOrd="0" destOrd="0" parTransId="{A1AA4BAC-810A-492C-8D7E-710EAD4C2EB3}" sibTransId="{206184A0-B675-4EA4-85EA-0CA50AC2400F}"/>
    <dgm:cxn modelId="{3D7933B1-632E-469E-90AB-0999DFCAE541}" srcId="{FECAD9C2-7C04-4400-9306-A90C84783D83}" destId="{CDAA33E1-938C-44C9-92F8-38791B04795D}" srcOrd="1" destOrd="0" parTransId="{9444DDD6-F128-4760-BCFA-AF38A796EC15}" sibTransId="{FB08CA2F-F35D-483B-BE84-FD117A1BABB8}"/>
    <dgm:cxn modelId="{7E30F503-175A-4765-B8D6-238ED8B0E2B0}" type="presOf" srcId="{C459E3C6-447C-47F6-9CA8-62699D0CA31A}" destId="{63934E89-8DB2-4E84-BE4A-33392A96E1D9}" srcOrd="0" destOrd="0" presId="urn:microsoft.com/office/officeart/2005/8/layout/radial2"/>
    <dgm:cxn modelId="{C383E392-C060-46F1-A8B3-EB8EF658931D}" type="presOf" srcId="{094A4D34-82B2-4634-B833-F3E6CA557428}" destId="{E7DAB2E2-FC24-4D3E-A109-AB0DEB6E53A2}" srcOrd="0" destOrd="0" presId="urn:microsoft.com/office/officeart/2005/8/layout/radial2"/>
    <dgm:cxn modelId="{15E6BE30-60A6-4247-B225-94FC7BA022FF}" srcId="{1BE29CB6-96F7-4DA6-8DDC-52F108CA82A3}" destId="{CF8E0837-F2C0-450B-9AC4-7E6190F1591D}" srcOrd="0" destOrd="0" parTransId="{A052FB20-7DA2-4A21-B8D3-29CFB89DDA74}" sibTransId="{C3F5FEC3-386A-488C-A613-F26CE905F3A1}"/>
    <dgm:cxn modelId="{31EB473B-0206-471C-8EAC-17300B2D63C7}" srcId="{4BB26AB7-D3DF-421C-998E-102D7B201FAF}" destId="{FECAD9C2-7C04-4400-9306-A90C84783D83}" srcOrd="1" destOrd="0" parTransId="{A139B212-CA79-4194-8B17-ABE7E7EE3936}" sibTransId="{2186F962-6EB2-47E5-8A38-7837FDA7112D}"/>
    <dgm:cxn modelId="{57A91E48-59AC-4B81-9B29-06E86A24ADCC}" type="presOf" srcId="{2D9F4150-3CF1-4888-98C2-6EC7544B3642}" destId="{B3BA057B-A2AD-44C8-9A16-8679B9286820}" srcOrd="0" destOrd="2" presId="urn:microsoft.com/office/officeart/2005/8/layout/radial2"/>
    <dgm:cxn modelId="{627607C0-440F-4254-9C94-4A007DA09C65}" type="presOf" srcId="{4F0B3911-2B81-48BD-A605-F144F39AD623}" destId="{DF1AC049-1CCA-48A0-9A45-B91E81F9E774}" srcOrd="0" destOrd="0" presId="urn:microsoft.com/office/officeart/2005/8/layout/radial2"/>
    <dgm:cxn modelId="{93431C0E-B80E-4619-B57C-D7DE4A7E80DE}" type="presOf" srcId="{8C6F6FAA-6240-4E4F-87B1-10B1378B1F12}" destId="{6AF21D59-2247-4658-9803-F83F5421758F}" srcOrd="0" destOrd="0" presId="urn:microsoft.com/office/officeart/2005/8/layout/radial2"/>
    <dgm:cxn modelId="{441D98D4-C618-4B41-AA42-4EB37DB8964C}" type="presOf" srcId="{433EA884-AB61-4148-897D-513BAA18F123}" destId="{B3BA057B-A2AD-44C8-9A16-8679B9286820}" srcOrd="0" destOrd="1" presId="urn:microsoft.com/office/officeart/2005/8/layout/radial2"/>
    <dgm:cxn modelId="{AE720121-69F1-4BDB-9623-21C024835022}" type="presOf" srcId="{CD56B681-7373-4176-8BBD-77C3070D26EF}" destId="{E1809108-DFE1-47C9-8943-BEBAA26CE880}" srcOrd="0" destOrd="0" presId="urn:microsoft.com/office/officeart/2005/8/layout/radial2"/>
    <dgm:cxn modelId="{485914A6-B313-42F7-B2DF-AB2A61D454E9}" type="presParOf" srcId="{E14F0C8E-610C-4023-A500-1042358BAA0B}" destId="{F35D03DA-187E-4CA3-8C15-01D1E1F5E08D}" srcOrd="0" destOrd="0" presId="urn:microsoft.com/office/officeart/2005/8/layout/radial2"/>
    <dgm:cxn modelId="{FC438624-AC2E-4D3D-9307-84E496296C61}" type="presParOf" srcId="{F35D03DA-187E-4CA3-8C15-01D1E1F5E08D}" destId="{78BAA79A-9352-4AA7-ABBA-AA4AFEDB91EF}" srcOrd="0" destOrd="0" presId="urn:microsoft.com/office/officeart/2005/8/layout/radial2"/>
    <dgm:cxn modelId="{3340F223-2581-485B-A464-3C2463D3A182}" type="presParOf" srcId="{78BAA79A-9352-4AA7-ABBA-AA4AFEDB91EF}" destId="{AA6D1189-7741-4158-B63D-B48BC641300A}" srcOrd="0" destOrd="0" presId="urn:microsoft.com/office/officeart/2005/8/layout/radial2"/>
    <dgm:cxn modelId="{D9B868C9-49D6-43A7-8EB5-A019E24CB97F}" type="presParOf" srcId="{78BAA79A-9352-4AA7-ABBA-AA4AFEDB91EF}" destId="{0E24BA5A-1441-44F2-B916-3FD0627AA88C}" srcOrd="1" destOrd="0" presId="urn:microsoft.com/office/officeart/2005/8/layout/radial2"/>
    <dgm:cxn modelId="{E17534CA-AD6C-4F50-B3BA-990B98401CB1}" type="presParOf" srcId="{F35D03DA-187E-4CA3-8C15-01D1E1F5E08D}" destId="{6AF21D59-2247-4658-9803-F83F5421758F}" srcOrd="1" destOrd="0" presId="urn:microsoft.com/office/officeart/2005/8/layout/radial2"/>
    <dgm:cxn modelId="{2BFE86E6-AEB4-4017-987B-12AD4EDD0112}" type="presParOf" srcId="{F35D03DA-187E-4CA3-8C15-01D1E1F5E08D}" destId="{A253E59F-8C3D-4D4E-A7C2-C28533EED860}" srcOrd="2" destOrd="0" presId="urn:microsoft.com/office/officeart/2005/8/layout/radial2"/>
    <dgm:cxn modelId="{BAD11595-8619-4BBA-90E6-FD121245BF25}" type="presParOf" srcId="{A253E59F-8C3D-4D4E-A7C2-C28533EED860}" destId="{8FCB2FB7-E44A-4524-8FF6-1DD5A8E17CCB}" srcOrd="0" destOrd="0" presId="urn:microsoft.com/office/officeart/2005/8/layout/radial2"/>
    <dgm:cxn modelId="{598ED13B-8187-4D53-A711-B86A3CD3ED4C}" type="presParOf" srcId="{A253E59F-8C3D-4D4E-A7C2-C28533EED860}" destId="{B3BA057B-A2AD-44C8-9A16-8679B9286820}" srcOrd="1" destOrd="0" presId="urn:microsoft.com/office/officeart/2005/8/layout/radial2"/>
    <dgm:cxn modelId="{A5A1C067-3513-48A8-8C7E-D1FC35F0EDE9}" type="presParOf" srcId="{F35D03DA-187E-4CA3-8C15-01D1E1F5E08D}" destId="{074A3F35-5068-4A40-A817-80E78ADBE0AD}" srcOrd="3" destOrd="0" presId="urn:microsoft.com/office/officeart/2005/8/layout/radial2"/>
    <dgm:cxn modelId="{C00047D8-024F-4DF0-850C-32B1C2A7EDA1}" type="presParOf" srcId="{F35D03DA-187E-4CA3-8C15-01D1E1F5E08D}" destId="{99C60476-EF16-46E9-98BF-A2B4661D133A}" srcOrd="4" destOrd="0" presId="urn:microsoft.com/office/officeart/2005/8/layout/radial2"/>
    <dgm:cxn modelId="{D5E2C237-9D2C-4F5C-AF14-61A9AAF5DA9B}" type="presParOf" srcId="{99C60476-EF16-46E9-98BF-A2B4661D133A}" destId="{2E4FE3C7-6824-43E4-886E-990E89F95406}" srcOrd="0" destOrd="0" presId="urn:microsoft.com/office/officeart/2005/8/layout/radial2"/>
    <dgm:cxn modelId="{55CAD65C-A7F4-4F30-AA81-578F764CB489}" type="presParOf" srcId="{99C60476-EF16-46E9-98BF-A2B4661D133A}" destId="{DF1AC049-1CCA-48A0-9A45-B91E81F9E774}" srcOrd="1" destOrd="0" presId="urn:microsoft.com/office/officeart/2005/8/layout/radial2"/>
    <dgm:cxn modelId="{B962DADD-52DC-41AB-9274-FDE617375E49}" type="presParOf" srcId="{F35D03DA-187E-4CA3-8C15-01D1E1F5E08D}" destId="{E1809108-DFE1-47C9-8943-BEBAA26CE880}" srcOrd="5" destOrd="0" presId="urn:microsoft.com/office/officeart/2005/8/layout/radial2"/>
    <dgm:cxn modelId="{71E84507-111D-4B22-B0A3-F17F51876F7F}" type="presParOf" srcId="{F35D03DA-187E-4CA3-8C15-01D1E1F5E08D}" destId="{F2F8C565-E5FC-427E-BEDC-0FB016EDCE87}" srcOrd="6" destOrd="0" presId="urn:microsoft.com/office/officeart/2005/8/layout/radial2"/>
    <dgm:cxn modelId="{90005F82-1D6B-4565-8E42-001B77182859}" type="presParOf" srcId="{F2F8C565-E5FC-427E-BEDC-0FB016EDCE87}" destId="{E7DAB2E2-FC24-4D3E-A109-AB0DEB6E53A2}" srcOrd="0" destOrd="0" presId="urn:microsoft.com/office/officeart/2005/8/layout/radial2"/>
    <dgm:cxn modelId="{93C89891-43AD-4368-83F2-F945161A10F1}" type="presParOf" srcId="{F2F8C565-E5FC-427E-BEDC-0FB016EDCE87}" destId="{63934E89-8DB2-4E84-BE4A-33392A96E1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CAAE10-5723-4380-A526-AE2D20013051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14 примерных рабочих программ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 учебным предметам НОО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1-4 классы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/>
        </a:p>
      </dgm:t>
    </dgm:pt>
    <dgm:pt modelId="{4E2B6C4B-2301-4F0F-B4F5-DAC4004D38F9}" type="sibTrans" cxnId="{872D9642-542C-4AD6-8874-F18E10A4A43A}">
      <dgm:prSet/>
      <dgm:spPr/>
      <dgm:t>
        <a:bodyPr/>
        <a:lstStyle/>
        <a:p>
          <a:endParaRPr lang="ru-RU" sz="2000"/>
        </a:p>
      </dgm:t>
    </dgm:pt>
    <dgm:pt modelId="{195482B0-B490-44DF-8482-85F0F52F1980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21 примерная рабочая программа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 учебным предметам ООО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5-9 классы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/>
        </a:p>
      </dgm:t>
    </dgm:pt>
    <dgm:pt modelId="{FA3D71E7-A0F4-4C3F-AF18-A27792A260DC}" type="sibTrans" cxnId="{0F5E4FBB-45AE-461A-8229-1C09B28394CC}">
      <dgm:prSet/>
      <dgm:spPr/>
      <dgm:t>
        <a:bodyPr/>
        <a:lstStyle/>
        <a:p>
          <a:endParaRPr lang="ru-RU" sz="2000"/>
        </a:p>
      </dgm:t>
    </dgm:pt>
    <dgm:pt modelId="{604DA1F8-00A9-4EE0-8C9F-E123BFDE1B8F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Универсальный тематический классификатор для контента ЦОС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Все предметы, 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1-11 классы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/>
        </a:p>
      </dgm:t>
    </dgm:pt>
    <dgm:pt modelId="{28037D71-0ADF-4155-A33A-E91BD443843C}" type="sibTrans" cxnId="{B5638432-7594-4B68-AA1F-CEC8E05790A5}">
      <dgm:prSet/>
      <dgm:spPr/>
      <dgm:t>
        <a:bodyPr/>
        <a:lstStyle/>
        <a:p>
          <a:endParaRPr lang="ru-RU" sz="2000"/>
        </a:p>
      </dgm:t>
    </dgm:pt>
    <dgm:pt modelId="{0F31440F-B09C-4D4C-8A81-7193F22BAF79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Апробация рабочих программ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 1 сентября 2021 г.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25 субъектов РФ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499C4-ED32-405B-8459-ACD81938E8F3}" type="parTrans" cxnId="{D45485C9-0B9A-4470-924F-313BF642E913}">
      <dgm:prSet/>
      <dgm:spPr/>
      <dgm:t>
        <a:bodyPr/>
        <a:lstStyle/>
        <a:p>
          <a:endParaRPr lang="ru-RU" sz="2000"/>
        </a:p>
      </dgm:t>
    </dgm:pt>
    <dgm:pt modelId="{BFF6522D-0935-4828-98D2-520368E3B3B3}" type="sibTrans" cxnId="{D45485C9-0B9A-4470-924F-313BF642E913}">
      <dgm:prSet/>
      <dgm:spPr/>
      <dgm:t>
        <a:bodyPr/>
        <a:lstStyle/>
        <a:p>
          <a:endParaRPr lang="ru-RU" sz="2000"/>
        </a:p>
      </dgm:t>
    </dgm:pt>
    <dgm:pt modelId="{897BCD55-B6FA-4EA9-853A-61C0D26BBBDE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Серия всероссийских просветительских мероприятий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&gt;300 000 участников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/>
        </a:p>
      </dgm:t>
    </dgm:pt>
    <dgm:pt modelId="{24D81BB4-BC15-411B-BBDE-5D939C52AF3B}" type="sibTrans" cxnId="{6D53135C-3A89-4B20-98F4-24CE311B4F87}">
      <dgm:prSet/>
      <dgm:spPr/>
      <dgm:t>
        <a:bodyPr/>
        <a:lstStyle/>
        <a:p>
          <a:endParaRPr lang="ru-RU" sz="2000"/>
        </a:p>
      </dgm:t>
    </dgm:pt>
    <dgm:pt modelId="{6BEFE141-1458-4356-B17E-7094A2C6E73C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Всероссийские образовательные события, Федеральные уроки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&gt;40 000 школ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/>
        </a:p>
      </dgm:t>
    </dgm:pt>
    <dgm:pt modelId="{02DE10F7-F4CB-44EB-B18E-957717E3A54C}" type="sibTrans" cxnId="{16362EE2-845C-467E-B9FB-6467BBCACF84}">
      <dgm:prSet/>
      <dgm:spPr/>
      <dgm:t>
        <a:bodyPr/>
        <a:lstStyle/>
        <a:p>
          <a:endParaRPr lang="ru-RU" sz="2000"/>
        </a:p>
      </dgm:t>
    </dgm:pt>
    <dgm:pt modelId="{C9D39B06-9D81-4947-A58C-F5E02933B85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Адресная помощь школам: методические пособия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+ серия методических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видеоуроков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&gt;9 000 школ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/>
        </a:p>
      </dgm:t>
    </dgm:pt>
    <dgm:pt modelId="{93A99856-0E81-439C-86FE-677F0DD232D2}" type="sibTrans" cxnId="{461D4341-FF15-4BEE-8544-38E420AD42BC}">
      <dgm:prSet/>
      <dgm:spPr/>
      <dgm:t>
        <a:bodyPr/>
        <a:lstStyle/>
        <a:p>
          <a:endParaRPr lang="ru-RU" sz="2000"/>
        </a:p>
      </dgm:t>
    </dgm:pt>
    <dgm:pt modelId="{0EE83C79-AE32-45C9-A800-16B0D5ABE0B4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Портал «Единое содержание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общего образования»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www.edsoo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ru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80326-5BD1-4C2B-8D68-2A41B2FE2DA0}" type="parTrans" cxnId="{2BE0D0B4-7B2D-4214-B373-46D5ECD66DFA}">
      <dgm:prSet/>
      <dgm:spPr/>
      <dgm:t>
        <a:bodyPr/>
        <a:lstStyle/>
        <a:p>
          <a:endParaRPr lang="ru-RU" sz="2000"/>
        </a:p>
      </dgm:t>
    </dgm:pt>
    <dgm:pt modelId="{8794A943-679A-4E20-A466-7AFB34B790B1}" type="sibTrans" cxnId="{2BE0D0B4-7B2D-4214-B373-46D5ECD66DFA}">
      <dgm:prSet/>
      <dgm:spPr/>
      <dgm:t>
        <a:bodyPr/>
        <a:lstStyle/>
        <a:p>
          <a:endParaRPr lang="ru-RU" sz="2000"/>
        </a:p>
      </dgm:t>
    </dgm:pt>
    <dgm:pt modelId="{86328CDD-378D-482C-9357-B1B6CC96112A}">
      <dgm:prSet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«Горячая линия» по вопросам содержания образования  </a:t>
          </a:r>
          <a:b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Телефон</a:t>
          </a:r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8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200 91 25      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64DF1-33CE-4CF1-B6FA-F6406476DA1B}" type="parTrans" cxnId="{97F829F2-94D9-4C7A-AF24-6873DA745D29}">
      <dgm:prSet/>
      <dgm:spPr/>
      <dgm:t>
        <a:bodyPr/>
        <a:lstStyle/>
        <a:p>
          <a:endParaRPr lang="ru-RU" sz="2000"/>
        </a:p>
      </dgm:t>
    </dgm:pt>
    <dgm:pt modelId="{0C87A671-235D-4089-9A1E-64E7FE04047C}" type="sibTrans" cxnId="{97F829F2-94D9-4C7A-AF24-6873DA745D29}">
      <dgm:prSet/>
      <dgm:spPr/>
      <dgm:t>
        <a:bodyPr/>
        <a:lstStyle/>
        <a:p>
          <a:endParaRPr lang="ru-RU" sz="2000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  <dgm:t>
        <a:bodyPr/>
        <a:lstStyle/>
        <a:p>
          <a:endParaRPr lang="ru-RU"/>
        </a:p>
      </dgm:t>
    </dgm:pt>
    <dgm:pt modelId="{7FA6D39B-F5D6-4902-AC05-E7C1AAE0EA31}" type="pres">
      <dgm:prSet presAssocID="{82CAAE10-5723-4380-A526-AE2D20013051}" presName="dummyConnPt" presStyleCnt="0"/>
      <dgm:spPr/>
      <dgm:t>
        <a:bodyPr/>
        <a:lstStyle/>
        <a:p>
          <a:endParaRPr lang="ru-RU"/>
        </a:p>
      </dgm:t>
    </dgm:pt>
    <dgm:pt modelId="{AE656BA8-09C5-498E-B9DE-DFDDBAB6894C}" type="pres">
      <dgm:prSet presAssocID="{82CAAE10-5723-4380-A526-AE2D20013051}" presName="node" presStyleLbl="node1" presStyleIdx="0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  <dgm:t>
        <a:bodyPr/>
        <a:lstStyle/>
        <a:p>
          <a:endParaRPr lang="ru-RU"/>
        </a:p>
      </dgm:t>
    </dgm:pt>
    <dgm:pt modelId="{B1240F41-B92C-45DE-B23D-F59C4A9EDB6F}" type="pres">
      <dgm:prSet presAssocID="{195482B0-B490-44DF-8482-85F0F52F1980}" presName="dummyConnPt" presStyleCnt="0"/>
      <dgm:spPr/>
      <dgm:t>
        <a:bodyPr/>
        <a:lstStyle/>
        <a:p>
          <a:endParaRPr lang="ru-RU"/>
        </a:p>
      </dgm:t>
    </dgm:pt>
    <dgm:pt modelId="{D688EFEB-9509-4559-B4AF-E272B9B430EF}" type="pres">
      <dgm:prSet presAssocID="{195482B0-B490-44DF-8482-85F0F52F1980}" presName="node" presStyleLbl="node1" presStyleIdx="1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  <dgm:t>
        <a:bodyPr/>
        <a:lstStyle/>
        <a:p>
          <a:endParaRPr lang="ru-RU"/>
        </a:p>
      </dgm:t>
    </dgm:pt>
    <dgm:pt modelId="{51D0B37A-AB6F-49AD-BCF2-6E0F61428103}" type="pres">
      <dgm:prSet presAssocID="{604DA1F8-00A9-4EE0-8C9F-E123BFDE1B8F}" presName="dummyConnPt" presStyleCnt="0"/>
      <dgm:spPr/>
      <dgm:t>
        <a:bodyPr/>
        <a:lstStyle/>
        <a:p>
          <a:endParaRPr lang="ru-RU"/>
        </a:p>
      </dgm:t>
    </dgm:pt>
    <dgm:pt modelId="{AB86BEE0-5966-4D06-8BB7-684A8EE05C4F}" type="pres">
      <dgm:prSet presAssocID="{604DA1F8-00A9-4EE0-8C9F-E123BFDE1B8F}" presName="node" presStyleLbl="node1" presStyleIdx="2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2464D831-B65D-4946-BC34-0FC2E543E34C}" type="pres">
      <dgm:prSet presAssocID="{0F31440F-B09C-4D4C-8A81-7193F22BAF79}" presName="compNode" presStyleCnt="0"/>
      <dgm:spPr/>
      <dgm:t>
        <a:bodyPr/>
        <a:lstStyle/>
        <a:p>
          <a:endParaRPr lang="ru-RU"/>
        </a:p>
      </dgm:t>
    </dgm:pt>
    <dgm:pt modelId="{163ED1E8-8166-4F00-AAFE-EBB05F8A2F6C}" type="pres">
      <dgm:prSet presAssocID="{0F31440F-B09C-4D4C-8A81-7193F22BAF79}" presName="dummyConnPt" presStyleCnt="0"/>
      <dgm:spPr/>
      <dgm:t>
        <a:bodyPr/>
        <a:lstStyle/>
        <a:p>
          <a:endParaRPr lang="ru-RU"/>
        </a:p>
      </dgm:t>
    </dgm:pt>
    <dgm:pt modelId="{C6EED441-A5BC-4609-90C1-166C9581CF0F}" type="pres">
      <dgm:prSet presAssocID="{0F31440F-B09C-4D4C-8A81-7193F22BAF79}" presName="node" presStyleLbl="node1" presStyleIdx="3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E1C5F-ED5E-429D-9B30-21EA5EEEC499}" type="pres">
      <dgm:prSet presAssocID="{BFF6522D-0935-4828-98D2-520368E3B3B3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  <dgm:t>
        <a:bodyPr/>
        <a:lstStyle/>
        <a:p>
          <a:endParaRPr lang="ru-RU"/>
        </a:p>
      </dgm:t>
    </dgm:pt>
    <dgm:pt modelId="{1B0C5987-671E-4CB0-B196-361A390E64E4}" type="pres">
      <dgm:prSet presAssocID="{897BCD55-B6FA-4EA9-853A-61C0D26BBBDE}" presName="dummyConnPt" presStyleCnt="0"/>
      <dgm:spPr/>
      <dgm:t>
        <a:bodyPr/>
        <a:lstStyle/>
        <a:p>
          <a:endParaRPr lang="ru-RU"/>
        </a:p>
      </dgm:t>
    </dgm:pt>
    <dgm:pt modelId="{959C3F46-FB6C-42CC-8A99-F8F4250C4869}" type="pres">
      <dgm:prSet presAssocID="{897BCD55-B6FA-4EA9-853A-61C0D26BBBDE}" presName="node" presStyleLbl="node1" presStyleIdx="4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  <dgm:t>
        <a:bodyPr/>
        <a:lstStyle/>
        <a:p>
          <a:endParaRPr lang="ru-RU"/>
        </a:p>
      </dgm:t>
    </dgm:pt>
    <dgm:pt modelId="{0386C58A-F8FD-4733-9B15-6E20D3484621}" type="pres">
      <dgm:prSet presAssocID="{6BEFE141-1458-4356-B17E-7094A2C6E73C}" presName="dummyConnPt" presStyleCnt="0"/>
      <dgm:spPr/>
      <dgm:t>
        <a:bodyPr/>
        <a:lstStyle/>
        <a:p>
          <a:endParaRPr lang="ru-RU"/>
        </a:p>
      </dgm:t>
    </dgm:pt>
    <dgm:pt modelId="{B5E90163-A847-4BEC-B81B-4FDC96A6E37F}" type="pres">
      <dgm:prSet presAssocID="{6BEFE141-1458-4356-B17E-7094A2C6E73C}" presName="node" presStyleLbl="node1" presStyleIdx="5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  <dgm:t>
        <a:bodyPr/>
        <a:lstStyle/>
        <a:p>
          <a:endParaRPr lang="ru-RU"/>
        </a:p>
      </dgm:t>
    </dgm:pt>
    <dgm:pt modelId="{8B12C8CD-ACE2-4309-B59E-95A540F2A1B6}" type="pres">
      <dgm:prSet presAssocID="{C9D39B06-9D81-4947-A58C-F5E02933B85A}" presName="dummyConnPt" presStyleCnt="0"/>
      <dgm:spPr/>
      <dgm:t>
        <a:bodyPr/>
        <a:lstStyle/>
        <a:p>
          <a:endParaRPr lang="ru-RU"/>
        </a:p>
      </dgm:t>
    </dgm:pt>
    <dgm:pt modelId="{FA9F819F-453A-4BFA-B77A-548360270841}" type="pres">
      <dgm:prSet presAssocID="{C9D39B06-9D81-4947-A58C-F5E02933B85A}" presName="node" presStyleLbl="node1" presStyleIdx="6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039E6-7D64-4AB8-8D6F-4FF482C24458}" type="pres">
      <dgm:prSet presAssocID="{93A99856-0E81-439C-86FE-677F0DD232D2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A60DB317-BFDF-430A-9CC2-4371D91B65CF}" type="pres">
      <dgm:prSet presAssocID="{0EE83C79-AE32-45C9-A800-16B0D5ABE0B4}" presName="compNode" presStyleCnt="0"/>
      <dgm:spPr/>
      <dgm:t>
        <a:bodyPr/>
        <a:lstStyle/>
        <a:p>
          <a:endParaRPr lang="ru-RU"/>
        </a:p>
      </dgm:t>
    </dgm:pt>
    <dgm:pt modelId="{C9D2D773-8229-486C-AF40-A920A53C8918}" type="pres">
      <dgm:prSet presAssocID="{0EE83C79-AE32-45C9-A800-16B0D5ABE0B4}" presName="dummyConnPt" presStyleCnt="0"/>
      <dgm:spPr/>
      <dgm:t>
        <a:bodyPr/>
        <a:lstStyle/>
        <a:p>
          <a:endParaRPr lang="ru-RU"/>
        </a:p>
      </dgm:t>
    </dgm:pt>
    <dgm:pt modelId="{33CAFEFF-8779-41E5-BD38-FCD1BA49B053}" type="pres">
      <dgm:prSet presAssocID="{0EE83C79-AE32-45C9-A800-16B0D5ABE0B4}" presName="node" presStyleLbl="node1" presStyleIdx="7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B72CD-AB94-4DF1-A786-F49F4D1BFBBF}" type="pres">
      <dgm:prSet presAssocID="{8794A943-679A-4E20-A466-7AFB34B790B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0EE582F-1099-400E-BEE4-552BB9D99044}" type="pres">
      <dgm:prSet presAssocID="{86328CDD-378D-482C-9357-B1B6CC96112A}" presName="compNode" presStyleCnt="0"/>
      <dgm:spPr/>
      <dgm:t>
        <a:bodyPr/>
        <a:lstStyle/>
        <a:p>
          <a:endParaRPr lang="ru-RU"/>
        </a:p>
      </dgm:t>
    </dgm:pt>
    <dgm:pt modelId="{95EB3E79-3FB1-4F77-9AAF-2F6429C2F5EE}" type="pres">
      <dgm:prSet presAssocID="{86328CDD-378D-482C-9357-B1B6CC96112A}" presName="dummyConnPt" presStyleCnt="0"/>
      <dgm:spPr/>
      <dgm:t>
        <a:bodyPr/>
        <a:lstStyle/>
        <a:p>
          <a:endParaRPr lang="ru-RU"/>
        </a:p>
      </dgm:t>
    </dgm:pt>
    <dgm:pt modelId="{5E73E226-0ECB-445B-92CB-4EC7766B68AA}" type="pres">
      <dgm:prSet presAssocID="{86328CDD-378D-482C-9357-B1B6CC96112A}" presName="node" presStyleLbl="node1" presStyleIdx="8" presStyleCnt="9" custScaleX="2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FD97F-E0B2-411D-A7D1-8833E8D8F15B}" type="presOf" srcId="{93A99856-0E81-439C-86FE-677F0DD232D2}" destId="{442039E6-7D64-4AB8-8D6F-4FF482C24458}" srcOrd="0" destOrd="0" presId="urn:microsoft.com/office/officeart/2005/8/layout/bProcess4"/>
    <dgm:cxn modelId="{97F829F2-94D9-4C7A-AF24-6873DA745D29}" srcId="{DD2C483B-DEF3-4F9E-8824-04CFEBE4115C}" destId="{86328CDD-378D-482C-9357-B1B6CC96112A}" srcOrd="8" destOrd="0" parTransId="{58164DF1-33CE-4CF1-B6FA-F6406476DA1B}" sibTransId="{0C87A671-235D-4089-9A1E-64E7FE04047C}"/>
    <dgm:cxn modelId="{B2D26C1C-20D6-4651-A90B-C1AA3456A045}" type="presOf" srcId="{86328CDD-378D-482C-9357-B1B6CC96112A}" destId="{5E73E226-0ECB-445B-92CB-4EC7766B68AA}" srcOrd="0" destOrd="0" presId="urn:microsoft.com/office/officeart/2005/8/layout/bProcess4"/>
    <dgm:cxn modelId="{3E68120B-44A1-4E8B-A340-0B3420A31244}" type="presOf" srcId="{0F31440F-B09C-4D4C-8A81-7193F22BAF79}" destId="{C6EED441-A5BC-4609-90C1-166C9581CF0F}" srcOrd="0" destOrd="0" presId="urn:microsoft.com/office/officeart/2005/8/layout/bProcess4"/>
    <dgm:cxn modelId="{2BE0D0B4-7B2D-4214-B373-46D5ECD66DFA}" srcId="{DD2C483B-DEF3-4F9E-8824-04CFEBE4115C}" destId="{0EE83C79-AE32-45C9-A800-16B0D5ABE0B4}" srcOrd="7" destOrd="0" parTransId="{4B280326-5BD1-4C2B-8D68-2A41B2FE2DA0}" sibTransId="{8794A943-679A-4E20-A466-7AFB34B790B1}"/>
    <dgm:cxn modelId="{D45485C9-0B9A-4470-924F-313BF642E913}" srcId="{DD2C483B-DEF3-4F9E-8824-04CFEBE4115C}" destId="{0F31440F-B09C-4D4C-8A81-7193F22BAF79}" srcOrd="3" destOrd="0" parTransId="{A35499C4-ED32-405B-8459-ACD81938E8F3}" sibTransId="{BFF6522D-0935-4828-98D2-520368E3B3B3}"/>
    <dgm:cxn modelId="{784C69F5-7E71-46A7-B923-A78DFEAC2670}" type="presOf" srcId="{BFF6522D-0935-4828-98D2-520368E3B3B3}" destId="{2A8E1C5F-ED5E-429D-9B30-21EA5EEEC499}" srcOrd="0" destOrd="0" presId="urn:microsoft.com/office/officeart/2005/8/layout/bProcess4"/>
    <dgm:cxn modelId="{16362EE2-845C-467E-B9FB-6467BBCACF84}" srcId="{DD2C483B-DEF3-4F9E-8824-04CFEBE4115C}" destId="{6BEFE141-1458-4356-B17E-7094A2C6E73C}" srcOrd="5" destOrd="0" parTransId="{EEFB2753-9C25-4DF6-BA5D-9082E64F86D7}" sibTransId="{02DE10F7-F4CB-44EB-B18E-957717E3A54C}"/>
    <dgm:cxn modelId="{D1889B45-514C-4DE5-B165-0E3F4403D900}" type="presOf" srcId="{02DE10F7-F4CB-44EB-B18E-957717E3A54C}" destId="{F06C74C9-EADB-4D88-8088-A5D44AB4C654}" srcOrd="0" destOrd="0" presId="urn:microsoft.com/office/officeart/2005/8/layout/bProcess4"/>
    <dgm:cxn modelId="{6D53135C-3A89-4B20-98F4-24CE311B4F87}" srcId="{DD2C483B-DEF3-4F9E-8824-04CFEBE4115C}" destId="{897BCD55-B6FA-4EA9-853A-61C0D26BBBDE}" srcOrd="4" destOrd="0" parTransId="{85B6C014-0ACC-4FDA-B5AA-DAFC6E1DD282}" sibTransId="{24D81BB4-BC15-411B-BBDE-5D939C52AF3B}"/>
    <dgm:cxn modelId="{B7EB7432-4DB0-45EA-8691-2D2C646182F7}" type="presOf" srcId="{82CAAE10-5723-4380-A526-AE2D20013051}" destId="{AE656BA8-09C5-498E-B9DE-DFDDBAB6894C}" srcOrd="0" destOrd="0" presId="urn:microsoft.com/office/officeart/2005/8/layout/bProcess4"/>
    <dgm:cxn modelId="{E953C1BE-0BA3-4184-A366-017895D2A18C}" type="presOf" srcId="{897BCD55-B6FA-4EA9-853A-61C0D26BBBDE}" destId="{959C3F46-FB6C-42CC-8A99-F8F4250C4869}" srcOrd="0" destOrd="0" presId="urn:microsoft.com/office/officeart/2005/8/layout/bProcess4"/>
    <dgm:cxn modelId="{E832458F-51CB-434A-9447-CD36088C4319}" type="presOf" srcId="{195482B0-B490-44DF-8482-85F0F52F1980}" destId="{D688EFEB-9509-4559-B4AF-E272B9B430EF}" srcOrd="0" destOrd="0" presId="urn:microsoft.com/office/officeart/2005/8/layout/bProcess4"/>
    <dgm:cxn modelId="{8E9EF0F2-5C6D-44B4-ACB9-0AB9F42AB4D8}" type="presOf" srcId="{0EE83C79-AE32-45C9-A800-16B0D5ABE0B4}" destId="{33CAFEFF-8779-41E5-BD38-FCD1BA49B053}" srcOrd="0" destOrd="0" presId="urn:microsoft.com/office/officeart/2005/8/layout/bProcess4"/>
    <dgm:cxn modelId="{C4D2E1E3-FBF3-435C-9F7D-E597877B54EC}" type="presOf" srcId="{FA3D71E7-A0F4-4C3F-AF18-A27792A260DC}" destId="{24BDC8D1-BBE6-4763-B555-CB6017DFB5CD}" srcOrd="0" destOrd="0" presId="urn:microsoft.com/office/officeart/2005/8/layout/bProcess4"/>
    <dgm:cxn modelId="{E6E58943-10E4-46D4-8640-C0A47FD1A1DE}" type="presOf" srcId="{6BEFE141-1458-4356-B17E-7094A2C6E73C}" destId="{B5E90163-A847-4BEC-B81B-4FDC96A6E37F}" srcOrd="0" destOrd="0" presId="urn:microsoft.com/office/officeart/2005/8/layout/bProcess4"/>
    <dgm:cxn modelId="{B7E905DE-A00C-4903-B4EA-3B48B853869D}" type="presOf" srcId="{4E2B6C4B-2301-4F0F-B4F5-DAC4004D38F9}" destId="{300F12ED-9D79-457A-9CF2-7F50AF041F4B}" srcOrd="0" destOrd="0" presId="urn:microsoft.com/office/officeart/2005/8/layout/bProcess4"/>
    <dgm:cxn modelId="{28318A0E-2CFA-4422-B0FD-010DB8F23E88}" type="presOf" srcId="{C9D39B06-9D81-4947-A58C-F5E02933B85A}" destId="{FA9F819F-453A-4BFA-B77A-548360270841}" srcOrd="0" destOrd="0" presId="urn:microsoft.com/office/officeart/2005/8/layout/bProcess4"/>
    <dgm:cxn modelId="{28F34040-3955-4ABA-BC2B-86880BF89E21}" type="presOf" srcId="{604DA1F8-00A9-4EE0-8C9F-E123BFDE1B8F}" destId="{AB86BEE0-5966-4D06-8BB7-684A8EE05C4F}" srcOrd="0" destOrd="0" presId="urn:microsoft.com/office/officeart/2005/8/layout/bProcess4"/>
    <dgm:cxn modelId="{4C473E90-67CC-4144-8461-08AC134E8130}" type="presOf" srcId="{8794A943-679A-4E20-A466-7AFB34B790B1}" destId="{B8CB72CD-AB94-4DF1-A786-F49F4D1BFBBF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97E6ED08-A931-4B88-84C9-B46E2DFDD70F}" type="presOf" srcId="{24D81BB4-BC15-411B-BBDE-5D939C52AF3B}" destId="{B83DB8E9-6FB0-463F-8122-95994430A6F7}" srcOrd="0" destOrd="0" presId="urn:microsoft.com/office/officeart/2005/8/layout/bProcess4"/>
    <dgm:cxn modelId="{7221D321-C6E7-46DD-BF9B-29BECB58039D}" type="presOf" srcId="{DD2C483B-DEF3-4F9E-8824-04CFEBE4115C}" destId="{848639BB-C1E4-4C64-9CEE-5AF7EA4B1AB6}" srcOrd="0" destOrd="0" presId="urn:microsoft.com/office/officeart/2005/8/layout/bProcess4"/>
    <dgm:cxn modelId="{8814DD4C-9108-4673-B244-6AC1611CB18B}" type="presOf" srcId="{28037D71-0ADF-4155-A33A-E91BD443843C}" destId="{9CF95B04-FCDA-4A9B-BC57-4662DE011689}" srcOrd="0" destOrd="0" presId="urn:microsoft.com/office/officeart/2005/8/layout/bProcess4"/>
    <dgm:cxn modelId="{461D4341-FF15-4BEE-8544-38E420AD42BC}" srcId="{DD2C483B-DEF3-4F9E-8824-04CFEBE4115C}" destId="{C9D39B06-9D81-4947-A58C-F5E02933B85A}" srcOrd="6" destOrd="0" parTransId="{729DDE71-4C65-41D9-86F2-F0422719C01D}" sibTransId="{93A99856-0E81-439C-86FE-677F0DD232D2}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E57E015F-8328-473C-8AE0-2D84E3DD3CA2}" type="presParOf" srcId="{848639BB-C1E4-4C64-9CEE-5AF7EA4B1AB6}" destId="{95641A33-C1CC-4423-AF82-B9D3B60AA8D7}" srcOrd="0" destOrd="0" presId="urn:microsoft.com/office/officeart/2005/8/layout/bProcess4"/>
    <dgm:cxn modelId="{2EB829AE-A6E2-4D42-BE27-99BBA83B3127}" type="presParOf" srcId="{95641A33-C1CC-4423-AF82-B9D3B60AA8D7}" destId="{7FA6D39B-F5D6-4902-AC05-E7C1AAE0EA31}" srcOrd="0" destOrd="0" presId="urn:microsoft.com/office/officeart/2005/8/layout/bProcess4"/>
    <dgm:cxn modelId="{96748A4D-E240-438B-A61D-375FFBFC5DFD}" type="presParOf" srcId="{95641A33-C1CC-4423-AF82-B9D3B60AA8D7}" destId="{AE656BA8-09C5-498E-B9DE-DFDDBAB6894C}" srcOrd="1" destOrd="0" presId="urn:microsoft.com/office/officeart/2005/8/layout/bProcess4"/>
    <dgm:cxn modelId="{414743B4-103A-4E49-A1F0-A064CA1DFA40}" type="presParOf" srcId="{848639BB-C1E4-4C64-9CEE-5AF7EA4B1AB6}" destId="{300F12ED-9D79-457A-9CF2-7F50AF041F4B}" srcOrd="1" destOrd="0" presId="urn:microsoft.com/office/officeart/2005/8/layout/bProcess4"/>
    <dgm:cxn modelId="{AABEE516-5FFB-43A6-84A0-61A99C659E71}" type="presParOf" srcId="{848639BB-C1E4-4C64-9CEE-5AF7EA4B1AB6}" destId="{6E4043BE-0E02-4794-809B-7303F9E7E3B8}" srcOrd="2" destOrd="0" presId="urn:microsoft.com/office/officeart/2005/8/layout/bProcess4"/>
    <dgm:cxn modelId="{4325A513-0687-47FB-A000-8326D0A1B871}" type="presParOf" srcId="{6E4043BE-0E02-4794-809B-7303F9E7E3B8}" destId="{B1240F41-B92C-45DE-B23D-F59C4A9EDB6F}" srcOrd="0" destOrd="0" presId="urn:microsoft.com/office/officeart/2005/8/layout/bProcess4"/>
    <dgm:cxn modelId="{C8118A3E-61F9-4FC4-A20E-C0BA9441BFEB}" type="presParOf" srcId="{6E4043BE-0E02-4794-809B-7303F9E7E3B8}" destId="{D688EFEB-9509-4559-B4AF-E272B9B430EF}" srcOrd="1" destOrd="0" presId="urn:microsoft.com/office/officeart/2005/8/layout/bProcess4"/>
    <dgm:cxn modelId="{8153AF05-E0DC-4E9D-B30B-DCD7119CA313}" type="presParOf" srcId="{848639BB-C1E4-4C64-9CEE-5AF7EA4B1AB6}" destId="{24BDC8D1-BBE6-4763-B555-CB6017DFB5CD}" srcOrd="3" destOrd="0" presId="urn:microsoft.com/office/officeart/2005/8/layout/bProcess4"/>
    <dgm:cxn modelId="{4D55CBF2-2F4B-4983-8714-E081238B0187}" type="presParOf" srcId="{848639BB-C1E4-4C64-9CEE-5AF7EA4B1AB6}" destId="{E0751A7F-8A2A-43C1-A812-EF3A66738611}" srcOrd="4" destOrd="0" presId="urn:microsoft.com/office/officeart/2005/8/layout/bProcess4"/>
    <dgm:cxn modelId="{7A907F3A-3780-4A37-A417-08AD47CBCAC0}" type="presParOf" srcId="{E0751A7F-8A2A-43C1-A812-EF3A66738611}" destId="{51D0B37A-AB6F-49AD-BCF2-6E0F61428103}" srcOrd="0" destOrd="0" presId="urn:microsoft.com/office/officeart/2005/8/layout/bProcess4"/>
    <dgm:cxn modelId="{7BE0F7BC-4BB1-4A1A-B08C-08374556CF2C}" type="presParOf" srcId="{E0751A7F-8A2A-43C1-A812-EF3A66738611}" destId="{AB86BEE0-5966-4D06-8BB7-684A8EE05C4F}" srcOrd="1" destOrd="0" presId="urn:microsoft.com/office/officeart/2005/8/layout/bProcess4"/>
    <dgm:cxn modelId="{A554E8F2-B38D-4CB7-A378-38BF20ABB349}" type="presParOf" srcId="{848639BB-C1E4-4C64-9CEE-5AF7EA4B1AB6}" destId="{9CF95B04-FCDA-4A9B-BC57-4662DE011689}" srcOrd="5" destOrd="0" presId="urn:microsoft.com/office/officeart/2005/8/layout/bProcess4"/>
    <dgm:cxn modelId="{03C752CA-9B5F-4023-94FC-D9D16502C2EA}" type="presParOf" srcId="{848639BB-C1E4-4C64-9CEE-5AF7EA4B1AB6}" destId="{2464D831-B65D-4946-BC34-0FC2E543E34C}" srcOrd="6" destOrd="0" presId="urn:microsoft.com/office/officeart/2005/8/layout/bProcess4"/>
    <dgm:cxn modelId="{68E53183-2893-4DE8-858A-5768B8988AE0}" type="presParOf" srcId="{2464D831-B65D-4946-BC34-0FC2E543E34C}" destId="{163ED1E8-8166-4F00-AAFE-EBB05F8A2F6C}" srcOrd="0" destOrd="0" presId="urn:microsoft.com/office/officeart/2005/8/layout/bProcess4"/>
    <dgm:cxn modelId="{6DB2686C-D144-4AE1-8F55-86CA4ACE8B2D}" type="presParOf" srcId="{2464D831-B65D-4946-BC34-0FC2E543E34C}" destId="{C6EED441-A5BC-4609-90C1-166C9581CF0F}" srcOrd="1" destOrd="0" presId="urn:microsoft.com/office/officeart/2005/8/layout/bProcess4"/>
    <dgm:cxn modelId="{06E3E5A8-4343-4DD9-A6FD-3E145279EA67}" type="presParOf" srcId="{848639BB-C1E4-4C64-9CEE-5AF7EA4B1AB6}" destId="{2A8E1C5F-ED5E-429D-9B30-21EA5EEEC499}" srcOrd="7" destOrd="0" presId="urn:microsoft.com/office/officeart/2005/8/layout/bProcess4"/>
    <dgm:cxn modelId="{A3ECAC8F-791B-48B5-91E5-6DE1CD2670D3}" type="presParOf" srcId="{848639BB-C1E4-4C64-9CEE-5AF7EA4B1AB6}" destId="{BED8A18D-8490-4197-98E8-3C931064DB5C}" srcOrd="8" destOrd="0" presId="urn:microsoft.com/office/officeart/2005/8/layout/bProcess4"/>
    <dgm:cxn modelId="{24DC04DD-2DA1-42E8-8D05-65D71C8FD953}" type="presParOf" srcId="{BED8A18D-8490-4197-98E8-3C931064DB5C}" destId="{1B0C5987-671E-4CB0-B196-361A390E64E4}" srcOrd="0" destOrd="0" presId="urn:microsoft.com/office/officeart/2005/8/layout/bProcess4"/>
    <dgm:cxn modelId="{01616E58-DBF6-4105-9ACB-C0A98F35915F}" type="presParOf" srcId="{BED8A18D-8490-4197-98E8-3C931064DB5C}" destId="{959C3F46-FB6C-42CC-8A99-F8F4250C4869}" srcOrd="1" destOrd="0" presId="urn:microsoft.com/office/officeart/2005/8/layout/bProcess4"/>
    <dgm:cxn modelId="{AA2F1A22-BC50-4C60-A604-5413EB514C4E}" type="presParOf" srcId="{848639BB-C1E4-4C64-9CEE-5AF7EA4B1AB6}" destId="{B83DB8E9-6FB0-463F-8122-95994430A6F7}" srcOrd="9" destOrd="0" presId="urn:microsoft.com/office/officeart/2005/8/layout/bProcess4"/>
    <dgm:cxn modelId="{9F3716FF-173E-406C-ACF7-7FFB38A29771}" type="presParOf" srcId="{848639BB-C1E4-4C64-9CEE-5AF7EA4B1AB6}" destId="{AC36ACFD-CBD1-47CD-A477-39C7F8E0D88C}" srcOrd="10" destOrd="0" presId="urn:microsoft.com/office/officeart/2005/8/layout/bProcess4"/>
    <dgm:cxn modelId="{40B1B21D-1B1D-4D41-B21B-2621176B87C3}" type="presParOf" srcId="{AC36ACFD-CBD1-47CD-A477-39C7F8E0D88C}" destId="{0386C58A-F8FD-4733-9B15-6E20D3484621}" srcOrd="0" destOrd="0" presId="urn:microsoft.com/office/officeart/2005/8/layout/bProcess4"/>
    <dgm:cxn modelId="{44594679-1B27-4812-A1D3-25B17C6DA9F4}" type="presParOf" srcId="{AC36ACFD-CBD1-47CD-A477-39C7F8E0D88C}" destId="{B5E90163-A847-4BEC-B81B-4FDC96A6E37F}" srcOrd="1" destOrd="0" presId="urn:microsoft.com/office/officeart/2005/8/layout/bProcess4"/>
    <dgm:cxn modelId="{84625303-9EBF-4FC6-8827-FAA5D0A5231F}" type="presParOf" srcId="{848639BB-C1E4-4C64-9CEE-5AF7EA4B1AB6}" destId="{F06C74C9-EADB-4D88-8088-A5D44AB4C654}" srcOrd="11" destOrd="0" presId="urn:microsoft.com/office/officeart/2005/8/layout/bProcess4"/>
    <dgm:cxn modelId="{625CEEA7-AA6C-45DC-8128-E5985134CE3C}" type="presParOf" srcId="{848639BB-C1E4-4C64-9CEE-5AF7EA4B1AB6}" destId="{B1AF6E20-831C-459E-AFCC-985AA3CEA6D3}" srcOrd="12" destOrd="0" presId="urn:microsoft.com/office/officeart/2005/8/layout/bProcess4"/>
    <dgm:cxn modelId="{31B7EE79-7911-426D-99E6-D09307647A7B}" type="presParOf" srcId="{B1AF6E20-831C-459E-AFCC-985AA3CEA6D3}" destId="{8B12C8CD-ACE2-4309-B59E-95A540F2A1B6}" srcOrd="0" destOrd="0" presId="urn:microsoft.com/office/officeart/2005/8/layout/bProcess4"/>
    <dgm:cxn modelId="{3BD9BA25-8063-4CA4-9096-F751CEFD4FE9}" type="presParOf" srcId="{B1AF6E20-831C-459E-AFCC-985AA3CEA6D3}" destId="{FA9F819F-453A-4BFA-B77A-548360270841}" srcOrd="1" destOrd="0" presId="urn:microsoft.com/office/officeart/2005/8/layout/bProcess4"/>
    <dgm:cxn modelId="{53A776FC-4742-4EDE-BB54-8BAF1BAC5AE4}" type="presParOf" srcId="{848639BB-C1E4-4C64-9CEE-5AF7EA4B1AB6}" destId="{442039E6-7D64-4AB8-8D6F-4FF482C24458}" srcOrd="13" destOrd="0" presId="urn:microsoft.com/office/officeart/2005/8/layout/bProcess4"/>
    <dgm:cxn modelId="{9C0FB7B5-DF6A-4274-B0FB-6575A05F2133}" type="presParOf" srcId="{848639BB-C1E4-4C64-9CEE-5AF7EA4B1AB6}" destId="{A60DB317-BFDF-430A-9CC2-4371D91B65CF}" srcOrd="14" destOrd="0" presId="urn:microsoft.com/office/officeart/2005/8/layout/bProcess4"/>
    <dgm:cxn modelId="{DD54D860-22C9-4E50-A512-10C5EFFEAEB6}" type="presParOf" srcId="{A60DB317-BFDF-430A-9CC2-4371D91B65CF}" destId="{C9D2D773-8229-486C-AF40-A920A53C8918}" srcOrd="0" destOrd="0" presId="urn:microsoft.com/office/officeart/2005/8/layout/bProcess4"/>
    <dgm:cxn modelId="{924C8665-5185-4D45-A21C-7B6686900C6E}" type="presParOf" srcId="{A60DB317-BFDF-430A-9CC2-4371D91B65CF}" destId="{33CAFEFF-8779-41E5-BD38-FCD1BA49B053}" srcOrd="1" destOrd="0" presId="urn:microsoft.com/office/officeart/2005/8/layout/bProcess4"/>
    <dgm:cxn modelId="{406E9E56-7C59-4743-9D75-EB67531D024E}" type="presParOf" srcId="{848639BB-C1E4-4C64-9CEE-5AF7EA4B1AB6}" destId="{B8CB72CD-AB94-4DF1-A786-F49F4D1BFBBF}" srcOrd="15" destOrd="0" presId="urn:microsoft.com/office/officeart/2005/8/layout/bProcess4"/>
    <dgm:cxn modelId="{67527C37-C886-40A7-BE8B-93CAE694E295}" type="presParOf" srcId="{848639BB-C1E4-4C64-9CEE-5AF7EA4B1AB6}" destId="{10EE582F-1099-400E-BEE4-552BB9D99044}" srcOrd="16" destOrd="0" presId="urn:microsoft.com/office/officeart/2005/8/layout/bProcess4"/>
    <dgm:cxn modelId="{7FA6E553-914B-4682-8F6B-91267BED4E89}" type="presParOf" srcId="{10EE582F-1099-400E-BEE4-552BB9D99044}" destId="{95EB3E79-3FB1-4F77-9AAF-2F6429C2F5EE}" srcOrd="0" destOrd="0" presId="urn:microsoft.com/office/officeart/2005/8/layout/bProcess4"/>
    <dgm:cxn modelId="{3B727EEC-73AF-4D3C-BED6-E5BA181F40ED}" type="presParOf" srcId="{10EE582F-1099-400E-BEE4-552BB9D99044}" destId="{5E73E226-0ECB-445B-92CB-4EC7766B68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/>
            <a:t>Обновлены ФГОС НОО, ФГОС ООО</a:t>
          </a:r>
          <a:endParaRPr lang="ru-RU" sz="1800" dirty="0"/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/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/>
        </a:p>
      </dgm:t>
    </dgm:pt>
    <dgm:pt modelId="{767071F6-3991-4E8A-A3E7-80DC49CAE47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Обновлены Примерные ООП НОО,</a:t>
          </a:r>
          <a:br>
            <a:rPr lang="ru-RU" sz="1800" b="1" dirty="0" smtClean="0"/>
          </a:br>
          <a:r>
            <a:rPr lang="ru-RU" sz="1800" b="1" dirty="0" smtClean="0"/>
            <a:t>ООП ООО</a:t>
          </a:r>
          <a:endParaRPr lang="ru-RU" sz="1800" b="1" dirty="0"/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/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/>
        </a:p>
      </dgm:t>
    </dgm:pt>
    <dgm:pt modelId="{A6D49435-3618-463D-98FC-AEBD2D84364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Организована методическая поддержка педагогов </a:t>
          </a:r>
          <a:br>
            <a:rPr lang="ru-RU" sz="1800" b="1" dirty="0" smtClean="0"/>
          </a:br>
          <a:r>
            <a:rPr lang="ru-RU" sz="1800" b="1" dirty="0" smtClean="0"/>
            <a:t>и семей с детьми</a:t>
          </a:r>
          <a:endParaRPr lang="ru-RU" sz="1800" b="1" dirty="0"/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/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/>
        </a:p>
      </dgm:t>
    </dgm:pt>
    <dgm:pt modelId="{19536B12-BAFC-42BF-9BFA-9A1CAFBD52E6}">
      <dgm:prSet custT="1"/>
      <dgm:spPr>
        <a:ln w="63500"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/>
              </a:solidFill>
            </a:rPr>
            <a:t>Обновлен </a:t>
          </a:r>
          <a:br>
            <a:rPr lang="ru-RU" sz="1800" b="1" dirty="0" smtClean="0">
              <a:solidFill>
                <a:schemeClr val="accent1"/>
              </a:solidFill>
            </a:rPr>
          </a:br>
          <a:r>
            <a:rPr lang="ru-RU" sz="1800" b="1" dirty="0" smtClean="0">
              <a:solidFill>
                <a:schemeClr val="accent1"/>
              </a:solidFill>
            </a:rPr>
            <a:t>ФГОС СОО </a:t>
          </a:r>
          <a:br>
            <a:rPr lang="ru-RU" sz="1800" b="1" dirty="0" smtClean="0">
              <a:solidFill>
                <a:schemeClr val="accent1"/>
              </a:solidFill>
            </a:rPr>
          </a:br>
          <a:r>
            <a:rPr lang="ru-RU" sz="1800" b="1" dirty="0" smtClean="0">
              <a:solidFill>
                <a:schemeClr val="accent1"/>
              </a:solidFill>
            </a:rPr>
            <a:t>и программы СОО</a:t>
          </a:r>
          <a:endParaRPr lang="ru-RU" sz="1800" b="1" dirty="0">
            <a:solidFill>
              <a:schemeClr val="accent1"/>
            </a:solidFill>
          </a:endParaRPr>
        </a:p>
      </dgm:t>
    </dgm:pt>
    <dgm:pt modelId="{38257105-DEF0-4C6B-B8E7-F28DF44DEB50}" type="parTrans" cxnId="{59CB116F-4C62-42A4-9CED-151D1A1486ED}">
      <dgm:prSet/>
      <dgm:spPr/>
      <dgm:t>
        <a:bodyPr/>
        <a:lstStyle/>
        <a:p>
          <a:endParaRPr lang="ru-RU" sz="2800"/>
        </a:p>
      </dgm:t>
    </dgm:pt>
    <dgm:pt modelId="{CEC9BFE6-609D-4F86-B706-04694B91F351}" type="sibTrans" cxnId="{59CB116F-4C62-42A4-9CED-151D1A1486ED}">
      <dgm:prSet/>
      <dgm:spPr/>
      <dgm:t>
        <a:bodyPr/>
        <a:lstStyle/>
        <a:p>
          <a:endParaRPr lang="ru-RU" sz="2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4" custScaleX="98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4" custScaleX="129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CCDD517-E5D7-46C4-A9F4-00D64C64981D}" type="pres">
      <dgm:prSet presAssocID="{19536B12-BAFC-42BF-9BFA-9A1CAFBD52E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DBF78-9C7A-45FD-A058-5CF7B2C458ED}" type="presOf" srcId="{A6D49435-3618-463D-98FC-AEBD2D843648}" destId="{27832671-7BEF-4927-872D-F9B49300A121}" srcOrd="0" destOrd="0" presId="urn:microsoft.com/office/officeart/2005/8/layout/chevron1"/>
    <dgm:cxn modelId="{5507FE28-A37C-4AB0-BFD9-E86FC5135DE1}" type="presOf" srcId="{19536B12-BAFC-42BF-9BFA-9A1CAFBD52E6}" destId="{6CCDD517-E5D7-46C4-A9F4-00D64C64981D}" srcOrd="0" destOrd="0" presId="urn:microsoft.com/office/officeart/2005/8/layout/chevron1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EB41CCD5-EC1D-4851-AF1E-778E0C4F5AB7}" type="presOf" srcId="{398A8CAF-9FEE-43BF-A8C9-2246F449BD1D}" destId="{707DFA51-1BE8-4B96-A032-0767946BAEC6}" srcOrd="0" destOrd="0" presId="urn:microsoft.com/office/officeart/2005/8/layout/chevron1"/>
    <dgm:cxn modelId="{59CB116F-4C62-42A4-9CED-151D1A1486ED}" srcId="{366DEDAA-24E7-443D-BEA5-656EFFEE7266}" destId="{19536B12-BAFC-42BF-9BFA-9A1CAFBD52E6}" srcOrd="3" destOrd="0" parTransId="{38257105-DEF0-4C6B-B8E7-F28DF44DEB50}" sibTransId="{CEC9BFE6-609D-4F86-B706-04694B91F351}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2DFAAB9E-051C-4C75-A5A5-C18F80CFCE06}" type="presOf" srcId="{767071F6-3991-4E8A-A3E7-80DC49CAE478}" destId="{0080E53A-AD44-4561-96BC-7C0F2EA5ABAC}" srcOrd="0" destOrd="0" presId="urn:microsoft.com/office/officeart/2005/8/layout/chevron1"/>
    <dgm:cxn modelId="{444EEBF1-44B6-4356-8AEF-4BC58730F57F}" type="presOf" srcId="{366DEDAA-24E7-443D-BEA5-656EFFEE7266}" destId="{79C427BC-D733-4CD1-833F-B7196D43CE91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A064BF86-6346-4B45-9F33-5763DC325B4E}" type="presParOf" srcId="{79C427BC-D733-4CD1-833F-B7196D43CE91}" destId="{707DFA51-1BE8-4B96-A032-0767946BAEC6}" srcOrd="0" destOrd="0" presId="urn:microsoft.com/office/officeart/2005/8/layout/chevron1"/>
    <dgm:cxn modelId="{559E959D-7312-4777-B9CF-8FBC4691E79C}" type="presParOf" srcId="{79C427BC-D733-4CD1-833F-B7196D43CE91}" destId="{300D0010-FD28-4F02-A3C3-3A62CDF6E9AF}" srcOrd="1" destOrd="0" presId="urn:microsoft.com/office/officeart/2005/8/layout/chevron1"/>
    <dgm:cxn modelId="{34BC04F2-EE15-483C-9A1D-6806BDCE6899}" type="presParOf" srcId="{79C427BC-D733-4CD1-833F-B7196D43CE91}" destId="{0080E53A-AD44-4561-96BC-7C0F2EA5ABAC}" srcOrd="2" destOrd="0" presId="urn:microsoft.com/office/officeart/2005/8/layout/chevron1"/>
    <dgm:cxn modelId="{23BA087F-A8D2-410A-8D5C-7BF5F344B6F5}" type="presParOf" srcId="{79C427BC-D733-4CD1-833F-B7196D43CE91}" destId="{2E12F50E-43B3-401F-866F-E518FE8C231B}" srcOrd="3" destOrd="0" presId="urn:microsoft.com/office/officeart/2005/8/layout/chevron1"/>
    <dgm:cxn modelId="{F13C4627-7716-4427-87FA-E463D7947448}" type="presParOf" srcId="{79C427BC-D733-4CD1-833F-B7196D43CE91}" destId="{27832671-7BEF-4927-872D-F9B49300A121}" srcOrd="4" destOrd="0" presId="urn:microsoft.com/office/officeart/2005/8/layout/chevron1"/>
    <dgm:cxn modelId="{B291CF9E-D877-4B6D-B57C-E5B9019EFCC5}" type="presParOf" srcId="{79C427BC-D733-4CD1-833F-B7196D43CE91}" destId="{11B64A8C-2BD6-4056-93D5-5B61853A93AE}" srcOrd="5" destOrd="0" presId="urn:microsoft.com/office/officeart/2005/8/layout/chevron1"/>
    <dgm:cxn modelId="{25354C43-3A33-4430-8777-C3D40D4DD6CE}" type="presParOf" srcId="{79C427BC-D733-4CD1-833F-B7196D43CE91}" destId="{6CCDD517-E5D7-46C4-A9F4-00D64C6498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9048D7-A17B-4E57-9BFA-68E4BAFC1FC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85AD38E-D930-4A0D-9BAA-2E1733824EB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Федеральное УМО </a:t>
          </a:r>
          <a:br>
            <a: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по общему образованию</a:t>
          </a:r>
          <a:endParaRPr lang="ru-RU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67995-5F2F-403D-ADFD-0421949F6280}" type="parTrans" cxnId="{3FBB694B-3523-4252-AAD3-4EA9CD043192}">
      <dgm:prSet/>
      <dgm:spPr/>
      <dgm:t>
        <a:bodyPr/>
        <a:lstStyle/>
        <a:p>
          <a:endParaRPr lang="ru-RU"/>
        </a:p>
      </dgm:t>
    </dgm:pt>
    <dgm:pt modelId="{8AD60DAF-B1EC-4E91-8F1D-419D560DF02E}" type="sibTrans" cxnId="{3FBB694B-3523-4252-AAD3-4EA9CD043192}">
      <dgm:prSet/>
      <dgm:spPr/>
      <dgm:t>
        <a:bodyPr/>
        <a:lstStyle/>
        <a:p>
          <a:endParaRPr lang="ru-RU"/>
        </a:p>
      </dgm:t>
    </dgm:pt>
    <dgm:pt modelId="{C7458661-4663-44C1-B7DF-54A5252DC3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РАО</a:t>
          </a:r>
          <a:endParaRPr lang="ru-RU" sz="18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6EE04-0ECF-4190-8FEC-9C336E31C584}" type="parTrans" cxnId="{11D4A12B-069F-4D33-A8BE-99B6893B0B72}">
      <dgm:prSet/>
      <dgm:spPr/>
      <dgm:t>
        <a:bodyPr/>
        <a:lstStyle/>
        <a:p>
          <a:endParaRPr lang="ru-RU"/>
        </a:p>
      </dgm:t>
    </dgm:pt>
    <dgm:pt modelId="{F02536E0-D01F-428C-93EE-76B60FFA756D}" type="sibTrans" cxnId="{11D4A12B-069F-4D33-A8BE-99B6893B0B72}">
      <dgm:prSet/>
      <dgm:spPr/>
      <dgm:t>
        <a:bodyPr/>
        <a:lstStyle/>
        <a:p>
          <a:endParaRPr lang="ru-RU"/>
        </a:p>
      </dgm:t>
    </dgm:pt>
    <dgm:pt modelId="{64B87FDA-4166-4734-9001-0773F167F76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педагогические университеты</a:t>
          </a:r>
          <a:endParaRPr lang="ru-RU" sz="10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AFC2B-F17E-402C-B6A8-5F8971850A96}" type="parTrans" cxnId="{545F8E8E-E7A0-4D54-94BB-E5E17A48EE76}">
      <dgm:prSet/>
      <dgm:spPr/>
      <dgm:t>
        <a:bodyPr/>
        <a:lstStyle/>
        <a:p>
          <a:endParaRPr lang="ru-RU"/>
        </a:p>
      </dgm:t>
    </dgm:pt>
    <dgm:pt modelId="{E3779575-9F26-40EB-83A6-173CD17FCEAD}" type="sibTrans" cxnId="{545F8E8E-E7A0-4D54-94BB-E5E17A48EE76}">
      <dgm:prSet/>
      <dgm:spPr/>
      <dgm:t>
        <a:bodyPr/>
        <a:lstStyle/>
        <a:p>
          <a:endParaRPr lang="ru-RU"/>
        </a:p>
      </dgm:t>
    </dgm:pt>
    <dgm:pt modelId="{B02EF1B7-BBAC-4380-A866-1A140C9FC7B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научные организации</a:t>
          </a:r>
          <a:endParaRPr lang="ru-RU" sz="12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EED1-F308-47CA-B9F7-A558F3A88587}" type="parTrans" cxnId="{22F10250-1729-45FB-A4C2-5403E812CB5C}">
      <dgm:prSet/>
      <dgm:spPr/>
      <dgm:t>
        <a:bodyPr/>
        <a:lstStyle/>
        <a:p>
          <a:endParaRPr lang="ru-RU"/>
        </a:p>
      </dgm:t>
    </dgm:pt>
    <dgm:pt modelId="{49E660D6-F181-4282-ADF2-7F589C9E49F1}" type="sibTrans" cxnId="{22F10250-1729-45FB-A4C2-5403E812CB5C}">
      <dgm:prSet/>
      <dgm:spPr/>
      <dgm:t>
        <a:bodyPr/>
        <a:lstStyle/>
        <a:p>
          <a:endParaRPr lang="ru-RU"/>
        </a:p>
      </dgm:t>
    </dgm:pt>
    <dgm:pt modelId="{E8B826C7-ECAC-4DDE-9793-70A2C243C2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ЦНППМ </a:t>
          </a:r>
          <a:endParaRPr lang="ru-RU" sz="1800" b="1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48381-6EEE-44C6-9A14-17B928FB07EE}" type="parTrans" cxnId="{6CA39136-3AAA-4EF9-968B-F5046A37DE28}">
      <dgm:prSet/>
      <dgm:spPr/>
      <dgm:t>
        <a:bodyPr/>
        <a:lstStyle/>
        <a:p>
          <a:endParaRPr lang="ru-RU"/>
        </a:p>
      </dgm:t>
    </dgm:pt>
    <dgm:pt modelId="{C4B332AF-E0B8-467D-B0EF-401268F7E2B0}" type="sibTrans" cxnId="{6CA39136-3AAA-4EF9-968B-F5046A37DE28}">
      <dgm:prSet/>
      <dgm:spPr/>
      <dgm:t>
        <a:bodyPr/>
        <a:lstStyle/>
        <a:p>
          <a:endParaRPr lang="ru-RU"/>
        </a:p>
      </dgm:t>
    </dgm:pt>
    <dgm:pt modelId="{74CAA299-0338-4EAD-BA48-72C836AB0A7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ИПК</a:t>
          </a:r>
          <a:endParaRPr lang="ru-RU" sz="1800" b="1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CF674-9604-4BA6-9358-543C656C369F}" type="parTrans" cxnId="{42F61D9C-B794-404C-B231-9DF61BF25CE8}">
      <dgm:prSet/>
      <dgm:spPr/>
      <dgm:t>
        <a:bodyPr/>
        <a:lstStyle/>
        <a:p>
          <a:endParaRPr lang="ru-RU"/>
        </a:p>
      </dgm:t>
    </dgm:pt>
    <dgm:pt modelId="{F35616FE-DDDC-4F22-AD3D-0A0A1C20506B}" type="sibTrans" cxnId="{42F61D9C-B794-404C-B231-9DF61BF25CE8}">
      <dgm:prSet/>
      <dgm:spPr/>
      <dgm:t>
        <a:bodyPr/>
        <a:lstStyle/>
        <a:p>
          <a:endParaRPr lang="ru-RU"/>
        </a:p>
      </dgm:t>
    </dgm:pt>
    <dgm:pt modelId="{631E8431-97E1-4F81-8382-DCA4C8C4AF1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ИРО</a:t>
          </a:r>
          <a:endParaRPr lang="ru-RU" sz="1800" b="1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D87EC-4CB9-4353-B6D3-260E2A75B28A}" type="parTrans" cxnId="{FA092A77-5960-4E28-B3F2-575A11F9C791}">
      <dgm:prSet/>
      <dgm:spPr/>
      <dgm:t>
        <a:bodyPr/>
        <a:lstStyle/>
        <a:p>
          <a:endParaRPr lang="ru-RU"/>
        </a:p>
      </dgm:t>
    </dgm:pt>
    <dgm:pt modelId="{1C8AF6F7-087B-4267-9EEF-59F15385A8A2}" type="sibTrans" cxnId="{FA092A77-5960-4E28-B3F2-575A11F9C791}">
      <dgm:prSet/>
      <dgm:spPr/>
      <dgm:t>
        <a:bodyPr/>
        <a:lstStyle/>
        <a:p>
          <a:endParaRPr lang="ru-RU"/>
        </a:p>
      </dgm:t>
    </dgm:pt>
    <dgm:pt modelId="{0BBA2089-CF4F-46C7-91BF-8E4AD2F7AAA1}" type="pres">
      <dgm:prSet presAssocID="{C39048D7-A17B-4E57-9BFA-68E4BAFC1F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F3D92E-6E21-43F9-BE43-C680808150A2}" type="pres">
      <dgm:prSet presAssocID="{585AD38E-D930-4A0D-9BAA-2E1733824EBD}" presName="vertOne" presStyleCnt="0"/>
      <dgm:spPr/>
    </dgm:pt>
    <dgm:pt modelId="{0C27C7EE-5285-497B-AB46-E151593E8F47}" type="pres">
      <dgm:prSet presAssocID="{585AD38E-D930-4A0D-9BAA-2E1733824E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C6ECD-5FE2-4F91-890C-61BE061878FA}" type="pres">
      <dgm:prSet presAssocID="{585AD38E-D930-4A0D-9BAA-2E1733824EBD}" presName="parTransOne" presStyleCnt="0"/>
      <dgm:spPr/>
    </dgm:pt>
    <dgm:pt modelId="{94DE113E-725D-4047-AE14-4ABCC09E32B2}" type="pres">
      <dgm:prSet presAssocID="{585AD38E-D930-4A0D-9BAA-2E1733824EBD}" presName="horzOne" presStyleCnt="0"/>
      <dgm:spPr/>
    </dgm:pt>
    <dgm:pt modelId="{B455AB6B-735B-4C5D-BED5-EA4EAF4EB0EA}" type="pres">
      <dgm:prSet presAssocID="{C7458661-4663-44C1-B7DF-54A5252DC3AE}" presName="vertTwo" presStyleCnt="0"/>
      <dgm:spPr/>
    </dgm:pt>
    <dgm:pt modelId="{40A76A40-D013-4316-B371-47EED5B01C9C}" type="pres">
      <dgm:prSet presAssocID="{C7458661-4663-44C1-B7DF-54A5252DC3A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93F9A-47F0-46E9-9668-752DA02BE29F}" type="pres">
      <dgm:prSet presAssocID="{C7458661-4663-44C1-B7DF-54A5252DC3AE}" presName="parTransTwo" presStyleCnt="0"/>
      <dgm:spPr/>
    </dgm:pt>
    <dgm:pt modelId="{05EE68D1-2BDB-4441-9930-E6B8AB3E1D62}" type="pres">
      <dgm:prSet presAssocID="{C7458661-4663-44C1-B7DF-54A5252DC3AE}" presName="horzTwo" presStyleCnt="0"/>
      <dgm:spPr/>
    </dgm:pt>
    <dgm:pt modelId="{A55B62CA-B6E2-442D-93B5-D076FE4B7BC3}" type="pres">
      <dgm:prSet presAssocID="{631E8431-97E1-4F81-8382-DCA4C8C4AF17}" presName="vertThree" presStyleCnt="0"/>
      <dgm:spPr/>
    </dgm:pt>
    <dgm:pt modelId="{4EBE2281-3CEC-4A7B-8A74-71E6F3DC5BA8}" type="pres">
      <dgm:prSet presAssocID="{631E8431-97E1-4F81-8382-DCA4C8C4AF1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BF969-5A69-4365-B753-AF97F096B74A}" type="pres">
      <dgm:prSet presAssocID="{631E8431-97E1-4F81-8382-DCA4C8C4AF17}" presName="horzThree" presStyleCnt="0"/>
      <dgm:spPr/>
    </dgm:pt>
    <dgm:pt modelId="{A2EFF84A-5DCA-4E90-B92C-9734EAF88B94}" type="pres">
      <dgm:prSet presAssocID="{F02536E0-D01F-428C-93EE-76B60FFA756D}" presName="sibSpaceTwo" presStyleCnt="0"/>
      <dgm:spPr/>
    </dgm:pt>
    <dgm:pt modelId="{8A20E6A4-1268-4CF4-8173-ADFB742BEBDA}" type="pres">
      <dgm:prSet presAssocID="{64B87FDA-4166-4734-9001-0773F167F76B}" presName="vertTwo" presStyleCnt="0"/>
      <dgm:spPr/>
    </dgm:pt>
    <dgm:pt modelId="{7C39BD0D-AABD-44FC-A26D-789A14CC1BEB}" type="pres">
      <dgm:prSet presAssocID="{64B87FDA-4166-4734-9001-0773F167F76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15B34-8898-4549-97CC-10E436330500}" type="pres">
      <dgm:prSet presAssocID="{64B87FDA-4166-4734-9001-0773F167F76B}" presName="parTransTwo" presStyleCnt="0"/>
      <dgm:spPr/>
    </dgm:pt>
    <dgm:pt modelId="{456560D5-BA95-444B-A2F6-3E4DE9132DB5}" type="pres">
      <dgm:prSet presAssocID="{64B87FDA-4166-4734-9001-0773F167F76B}" presName="horzTwo" presStyleCnt="0"/>
      <dgm:spPr/>
    </dgm:pt>
    <dgm:pt modelId="{40422894-B306-4A62-A129-712B8C1449F4}" type="pres">
      <dgm:prSet presAssocID="{74CAA299-0338-4EAD-BA48-72C836AB0A72}" presName="vertThree" presStyleCnt="0"/>
      <dgm:spPr/>
    </dgm:pt>
    <dgm:pt modelId="{2FF699EE-328C-4E6F-9319-B6142C5BC5CB}" type="pres">
      <dgm:prSet presAssocID="{74CAA299-0338-4EAD-BA48-72C836AB0A7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6296D-279F-48ED-81DB-E5DACC0080ED}" type="pres">
      <dgm:prSet presAssocID="{74CAA299-0338-4EAD-BA48-72C836AB0A72}" presName="horzThree" presStyleCnt="0"/>
      <dgm:spPr/>
    </dgm:pt>
    <dgm:pt modelId="{1AB25F53-2B6B-499B-9952-C0BD569419C1}" type="pres">
      <dgm:prSet presAssocID="{E3779575-9F26-40EB-83A6-173CD17FCEAD}" presName="sibSpaceTwo" presStyleCnt="0"/>
      <dgm:spPr/>
    </dgm:pt>
    <dgm:pt modelId="{7D884815-DC3B-4087-B9F2-32E9015ED17D}" type="pres">
      <dgm:prSet presAssocID="{B02EF1B7-BBAC-4380-A866-1A140C9FC7BA}" presName="vertTwo" presStyleCnt="0"/>
      <dgm:spPr/>
    </dgm:pt>
    <dgm:pt modelId="{EB42F1FD-820E-4BFC-BAB4-656AE0FEB5CD}" type="pres">
      <dgm:prSet presAssocID="{B02EF1B7-BBAC-4380-A866-1A140C9FC7B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0DEBB-83DE-43BE-A521-085689D07CC9}" type="pres">
      <dgm:prSet presAssocID="{B02EF1B7-BBAC-4380-A866-1A140C9FC7BA}" presName="parTransTwo" presStyleCnt="0"/>
      <dgm:spPr/>
    </dgm:pt>
    <dgm:pt modelId="{5587B28F-A595-4E7C-A9E1-296740196E70}" type="pres">
      <dgm:prSet presAssocID="{B02EF1B7-BBAC-4380-A866-1A140C9FC7BA}" presName="horzTwo" presStyleCnt="0"/>
      <dgm:spPr/>
    </dgm:pt>
    <dgm:pt modelId="{732B140A-2109-4165-8B8F-00D792D640B6}" type="pres">
      <dgm:prSet presAssocID="{E8B826C7-ECAC-4DDE-9793-70A2C243C23E}" presName="vertThree" presStyleCnt="0"/>
      <dgm:spPr/>
    </dgm:pt>
    <dgm:pt modelId="{5E3DCB8B-EE08-4A20-B911-F91B32B152F2}" type="pres">
      <dgm:prSet presAssocID="{E8B826C7-ECAC-4DDE-9793-70A2C243C23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A68E9-38BD-4219-8D77-675BE492B394}" type="pres">
      <dgm:prSet presAssocID="{E8B826C7-ECAC-4DDE-9793-70A2C243C23E}" presName="horzThree" presStyleCnt="0"/>
      <dgm:spPr/>
    </dgm:pt>
  </dgm:ptLst>
  <dgm:cxnLst>
    <dgm:cxn modelId="{11D4A12B-069F-4D33-A8BE-99B6893B0B72}" srcId="{585AD38E-D930-4A0D-9BAA-2E1733824EBD}" destId="{C7458661-4663-44C1-B7DF-54A5252DC3AE}" srcOrd="0" destOrd="0" parTransId="{1936EE04-0ECF-4190-8FEC-9C336E31C584}" sibTransId="{F02536E0-D01F-428C-93EE-76B60FFA756D}"/>
    <dgm:cxn modelId="{9E1D32C7-18ED-4DD9-8858-0335DDE371CF}" type="presOf" srcId="{C39048D7-A17B-4E57-9BFA-68E4BAFC1FCE}" destId="{0BBA2089-CF4F-46C7-91BF-8E4AD2F7AAA1}" srcOrd="0" destOrd="0" presId="urn:microsoft.com/office/officeart/2005/8/layout/hierarchy4"/>
    <dgm:cxn modelId="{A3747E84-EC97-47CD-BDCC-39336F07C510}" type="presOf" srcId="{B02EF1B7-BBAC-4380-A866-1A140C9FC7BA}" destId="{EB42F1FD-820E-4BFC-BAB4-656AE0FEB5CD}" srcOrd="0" destOrd="0" presId="urn:microsoft.com/office/officeart/2005/8/layout/hierarchy4"/>
    <dgm:cxn modelId="{545F8E8E-E7A0-4D54-94BB-E5E17A48EE76}" srcId="{585AD38E-D930-4A0D-9BAA-2E1733824EBD}" destId="{64B87FDA-4166-4734-9001-0773F167F76B}" srcOrd="1" destOrd="0" parTransId="{504AFC2B-F17E-402C-B6A8-5F8971850A96}" sibTransId="{E3779575-9F26-40EB-83A6-173CD17FCEAD}"/>
    <dgm:cxn modelId="{3AF5BEAE-64C5-4726-A05B-77DC1D6D3A11}" type="presOf" srcId="{64B87FDA-4166-4734-9001-0773F167F76B}" destId="{7C39BD0D-AABD-44FC-A26D-789A14CC1BEB}" srcOrd="0" destOrd="0" presId="urn:microsoft.com/office/officeart/2005/8/layout/hierarchy4"/>
    <dgm:cxn modelId="{E078F7A9-DCB1-46D5-87F8-56E8417A9651}" type="presOf" srcId="{631E8431-97E1-4F81-8382-DCA4C8C4AF17}" destId="{4EBE2281-3CEC-4A7B-8A74-71E6F3DC5BA8}" srcOrd="0" destOrd="0" presId="urn:microsoft.com/office/officeart/2005/8/layout/hierarchy4"/>
    <dgm:cxn modelId="{6CA39136-3AAA-4EF9-968B-F5046A37DE28}" srcId="{B02EF1B7-BBAC-4380-A866-1A140C9FC7BA}" destId="{E8B826C7-ECAC-4DDE-9793-70A2C243C23E}" srcOrd="0" destOrd="0" parTransId="{A7148381-6EEE-44C6-9A14-17B928FB07EE}" sibTransId="{C4B332AF-E0B8-467D-B0EF-401268F7E2B0}"/>
    <dgm:cxn modelId="{2C62426D-EA0C-45D3-A7B6-E2AE0D17D1CF}" type="presOf" srcId="{C7458661-4663-44C1-B7DF-54A5252DC3AE}" destId="{40A76A40-D013-4316-B371-47EED5B01C9C}" srcOrd="0" destOrd="0" presId="urn:microsoft.com/office/officeart/2005/8/layout/hierarchy4"/>
    <dgm:cxn modelId="{42F61D9C-B794-404C-B231-9DF61BF25CE8}" srcId="{64B87FDA-4166-4734-9001-0773F167F76B}" destId="{74CAA299-0338-4EAD-BA48-72C836AB0A72}" srcOrd="0" destOrd="0" parTransId="{863CF674-9604-4BA6-9358-543C656C369F}" sibTransId="{F35616FE-DDDC-4F22-AD3D-0A0A1C20506B}"/>
    <dgm:cxn modelId="{FA092A77-5960-4E28-B3F2-575A11F9C791}" srcId="{C7458661-4663-44C1-B7DF-54A5252DC3AE}" destId="{631E8431-97E1-4F81-8382-DCA4C8C4AF17}" srcOrd="0" destOrd="0" parTransId="{F60D87EC-4CB9-4353-B6D3-260E2A75B28A}" sibTransId="{1C8AF6F7-087B-4267-9EEF-59F15385A8A2}"/>
    <dgm:cxn modelId="{3FBB694B-3523-4252-AAD3-4EA9CD043192}" srcId="{C39048D7-A17B-4E57-9BFA-68E4BAFC1FCE}" destId="{585AD38E-D930-4A0D-9BAA-2E1733824EBD}" srcOrd="0" destOrd="0" parTransId="{28D67995-5F2F-403D-ADFD-0421949F6280}" sibTransId="{8AD60DAF-B1EC-4E91-8F1D-419D560DF02E}"/>
    <dgm:cxn modelId="{FF365C9A-4E7E-437E-9188-9591CB5C811D}" type="presOf" srcId="{74CAA299-0338-4EAD-BA48-72C836AB0A72}" destId="{2FF699EE-328C-4E6F-9319-B6142C5BC5CB}" srcOrd="0" destOrd="0" presId="urn:microsoft.com/office/officeart/2005/8/layout/hierarchy4"/>
    <dgm:cxn modelId="{6E6D3793-AAC7-482B-B6E2-C84470C93486}" type="presOf" srcId="{585AD38E-D930-4A0D-9BAA-2E1733824EBD}" destId="{0C27C7EE-5285-497B-AB46-E151593E8F47}" srcOrd="0" destOrd="0" presId="urn:microsoft.com/office/officeart/2005/8/layout/hierarchy4"/>
    <dgm:cxn modelId="{814E356D-4FE8-4E38-8A30-95D1FA19BE69}" type="presOf" srcId="{E8B826C7-ECAC-4DDE-9793-70A2C243C23E}" destId="{5E3DCB8B-EE08-4A20-B911-F91B32B152F2}" srcOrd="0" destOrd="0" presId="urn:microsoft.com/office/officeart/2005/8/layout/hierarchy4"/>
    <dgm:cxn modelId="{22F10250-1729-45FB-A4C2-5403E812CB5C}" srcId="{585AD38E-D930-4A0D-9BAA-2E1733824EBD}" destId="{B02EF1B7-BBAC-4380-A866-1A140C9FC7BA}" srcOrd="2" destOrd="0" parTransId="{396CEED1-F308-47CA-B9F7-A558F3A88587}" sibTransId="{49E660D6-F181-4282-ADF2-7F589C9E49F1}"/>
    <dgm:cxn modelId="{F9928016-13D1-4950-A367-E057787FE61F}" type="presParOf" srcId="{0BBA2089-CF4F-46C7-91BF-8E4AD2F7AAA1}" destId="{71F3D92E-6E21-43F9-BE43-C680808150A2}" srcOrd="0" destOrd="0" presId="urn:microsoft.com/office/officeart/2005/8/layout/hierarchy4"/>
    <dgm:cxn modelId="{3704BE8B-0D01-4B09-9CD9-74B1D9964A32}" type="presParOf" srcId="{71F3D92E-6E21-43F9-BE43-C680808150A2}" destId="{0C27C7EE-5285-497B-AB46-E151593E8F47}" srcOrd="0" destOrd="0" presId="urn:microsoft.com/office/officeart/2005/8/layout/hierarchy4"/>
    <dgm:cxn modelId="{70C77E40-BEE6-41CD-90EF-AE6E60432765}" type="presParOf" srcId="{71F3D92E-6E21-43F9-BE43-C680808150A2}" destId="{6F1C6ECD-5FE2-4F91-890C-61BE061878FA}" srcOrd="1" destOrd="0" presId="urn:microsoft.com/office/officeart/2005/8/layout/hierarchy4"/>
    <dgm:cxn modelId="{54E977C5-7524-41C0-A940-3F247D1F553B}" type="presParOf" srcId="{71F3D92E-6E21-43F9-BE43-C680808150A2}" destId="{94DE113E-725D-4047-AE14-4ABCC09E32B2}" srcOrd="2" destOrd="0" presId="urn:microsoft.com/office/officeart/2005/8/layout/hierarchy4"/>
    <dgm:cxn modelId="{D31DDFEF-2427-4C6D-A143-56203129B1EA}" type="presParOf" srcId="{94DE113E-725D-4047-AE14-4ABCC09E32B2}" destId="{B455AB6B-735B-4C5D-BED5-EA4EAF4EB0EA}" srcOrd="0" destOrd="0" presId="urn:microsoft.com/office/officeart/2005/8/layout/hierarchy4"/>
    <dgm:cxn modelId="{F00D8006-2B75-4348-9EDB-957A982B4791}" type="presParOf" srcId="{B455AB6B-735B-4C5D-BED5-EA4EAF4EB0EA}" destId="{40A76A40-D013-4316-B371-47EED5B01C9C}" srcOrd="0" destOrd="0" presId="urn:microsoft.com/office/officeart/2005/8/layout/hierarchy4"/>
    <dgm:cxn modelId="{6EFFC4FB-D81E-407B-94BF-54A564F08C2F}" type="presParOf" srcId="{B455AB6B-735B-4C5D-BED5-EA4EAF4EB0EA}" destId="{20693F9A-47F0-46E9-9668-752DA02BE29F}" srcOrd="1" destOrd="0" presId="urn:microsoft.com/office/officeart/2005/8/layout/hierarchy4"/>
    <dgm:cxn modelId="{5ACAA29E-5787-45FF-9695-2F822E177E20}" type="presParOf" srcId="{B455AB6B-735B-4C5D-BED5-EA4EAF4EB0EA}" destId="{05EE68D1-2BDB-4441-9930-E6B8AB3E1D62}" srcOrd="2" destOrd="0" presId="urn:microsoft.com/office/officeart/2005/8/layout/hierarchy4"/>
    <dgm:cxn modelId="{93C26CF4-B3BF-4ACB-8504-4FF9D0CD6253}" type="presParOf" srcId="{05EE68D1-2BDB-4441-9930-E6B8AB3E1D62}" destId="{A55B62CA-B6E2-442D-93B5-D076FE4B7BC3}" srcOrd="0" destOrd="0" presId="urn:microsoft.com/office/officeart/2005/8/layout/hierarchy4"/>
    <dgm:cxn modelId="{9A39CA44-1548-4C07-B329-BF1CA2F7FF66}" type="presParOf" srcId="{A55B62CA-B6E2-442D-93B5-D076FE4B7BC3}" destId="{4EBE2281-3CEC-4A7B-8A74-71E6F3DC5BA8}" srcOrd="0" destOrd="0" presId="urn:microsoft.com/office/officeart/2005/8/layout/hierarchy4"/>
    <dgm:cxn modelId="{CB64FA5C-236C-438B-8F4F-E41D5F87658C}" type="presParOf" srcId="{A55B62CA-B6E2-442D-93B5-D076FE4B7BC3}" destId="{CCABF969-5A69-4365-B753-AF97F096B74A}" srcOrd="1" destOrd="0" presId="urn:microsoft.com/office/officeart/2005/8/layout/hierarchy4"/>
    <dgm:cxn modelId="{8D1189C1-6FA2-4FAA-AD51-B745648C14CD}" type="presParOf" srcId="{94DE113E-725D-4047-AE14-4ABCC09E32B2}" destId="{A2EFF84A-5DCA-4E90-B92C-9734EAF88B94}" srcOrd="1" destOrd="0" presId="urn:microsoft.com/office/officeart/2005/8/layout/hierarchy4"/>
    <dgm:cxn modelId="{F4652B17-EB99-4613-93B5-5B1FF0BB161A}" type="presParOf" srcId="{94DE113E-725D-4047-AE14-4ABCC09E32B2}" destId="{8A20E6A4-1268-4CF4-8173-ADFB742BEBDA}" srcOrd="2" destOrd="0" presId="urn:microsoft.com/office/officeart/2005/8/layout/hierarchy4"/>
    <dgm:cxn modelId="{4BDD1D02-60E1-4BB9-BC28-E8B5DD6A65AA}" type="presParOf" srcId="{8A20E6A4-1268-4CF4-8173-ADFB742BEBDA}" destId="{7C39BD0D-AABD-44FC-A26D-789A14CC1BEB}" srcOrd="0" destOrd="0" presId="urn:microsoft.com/office/officeart/2005/8/layout/hierarchy4"/>
    <dgm:cxn modelId="{78BF7296-4DEA-4518-AEC3-9FA179EA755C}" type="presParOf" srcId="{8A20E6A4-1268-4CF4-8173-ADFB742BEBDA}" destId="{54015B34-8898-4549-97CC-10E436330500}" srcOrd="1" destOrd="0" presId="urn:microsoft.com/office/officeart/2005/8/layout/hierarchy4"/>
    <dgm:cxn modelId="{663E8398-5106-45E8-BBE9-DF5E2F31AEB3}" type="presParOf" srcId="{8A20E6A4-1268-4CF4-8173-ADFB742BEBDA}" destId="{456560D5-BA95-444B-A2F6-3E4DE9132DB5}" srcOrd="2" destOrd="0" presId="urn:microsoft.com/office/officeart/2005/8/layout/hierarchy4"/>
    <dgm:cxn modelId="{AA44052A-4431-4141-B8A0-B368601E204C}" type="presParOf" srcId="{456560D5-BA95-444B-A2F6-3E4DE9132DB5}" destId="{40422894-B306-4A62-A129-712B8C1449F4}" srcOrd="0" destOrd="0" presId="urn:microsoft.com/office/officeart/2005/8/layout/hierarchy4"/>
    <dgm:cxn modelId="{D4E61804-D0B5-4219-9CE1-A4BB50F5CB92}" type="presParOf" srcId="{40422894-B306-4A62-A129-712B8C1449F4}" destId="{2FF699EE-328C-4E6F-9319-B6142C5BC5CB}" srcOrd="0" destOrd="0" presId="urn:microsoft.com/office/officeart/2005/8/layout/hierarchy4"/>
    <dgm:cxn modelId="{6ACA601C-D55A-443E-80A6-27C2AA1D0A1C}" type="presParOf" srcId="{40422894-B306-4A62-A129-712B8C1449F4}" destId="{BF16296D-279F-48ED-81DB-E5DACC0080ED}" srcOrd="1" destOrd="0" presId="urn:microsoft.com/office/officeart/2005/8/layout/hierarchy4"/>
    <dgm:cxn modelId="{8C3CDEA4-57EB-4283-821F-56CBFFDBBCC2}" type="presParOf" srcId="{94DE113E-725D-4047-AE14-4ABCC09E32B2}" destId="{1AB25F53-2B6B-499B-9952-C0BD569419C1}" srcOrd="3" destOrd="0" presId="urn:microsoft.com/office/officeart/2005/8/layout/hierarchy4"/>
    <dgm:cxn modelId="{22D8B9A8-D2E8-4F7C-AA21-90DE28BB588C}" type="presParOf" srcId="{94DE113E-725D-4047-AE14-4ABCC09E32B2}" destId="{7D884815-DC3B-4087-B9F2-32E9015ED17D}" srcOrd="4" destOrd="0" presId="urn:microsoft.com/office/officeart/2005/8/layout/hierarchy4"/>
    <dgm:cxn modelId="{CB8DCF06-17A4-440E-A057-67D614155706}" type="presParOf" srcId="{7D884815-DC3B-4087-B9F2-32E9015ED17D}" destId="{EB42F1FD-820E-4BFC-BAB4-656AE0FEB5CD}" srcOrd="0" destOrd="0" presId="urn:microsoft.com/office/officeart/2005/8/layout/hierarchy4"/>
    <dgm:cxn modelId="{2409A5EA-7FE7-4F67-8C9C-48BC23F1FC63}" type="presParOf" srcId="{7D884815-DC3B-4087-B9F2-32E9015ED17D}" destId="{46B0DEBB-83DE-43BE-A521-085689D07CC9}" srcOrd="1" destOrd="0" presId="urn:microsoft.com/office/officeart/2005/8/layout/hierarchy4"/>
    <dgm:cxn modelId="{FC6D9423-4907-4150-86A8-FE432D9FA407}" type="presParOf" srcId="{7D884815-DC3B-4087-B9F2-32E9015ED17D}" destId="{5587B28F-A595-4E7C-A9E1-296740196E70}" srcOrd="2" destOrd="0" presId="urn:microsoft.com/office/officeart/2005/8/layout/hierarchy4"/>
    <dgm:cxn modelId="{2BF9D9FC-5CA3-4133-84BD-F66F8FD9B61E}" type="presParOf" srcId="{5587B28F-A595-4E7C-A9E1-296740196E70}" destId="{732B140A-2109-4165-8B8F-00D792D640B6}" srcOrd="0" destOrd="0" presId="urn:microsoft.com/office/officeart/2005/8/layout/hierarchy4"/>
    <dgm:cxn modelId="{E1469613-FD8E-4258-B687-92A1A86D84C8}" type="presParOf" srcId="{732B140A-2109-4165-8B8F-00D792D640B6}" destId="{5E3DCB8B-EE08-4A20-B911-F91B32B152F2}" srcOrd="0" destOrd="0" presId="urn:microsoft.com/office/officeart/2005/8/layout/hierarchy4"/>
    <dgm:cxn modelId="{08148A73-5427-4609-A42C-040CBDFEBEE0}" type="presParOf" srcId="{732B140A-2109-4165-8B8F-00D792D640B6}" destId="{1E1A68E9-38BD-4219-8D77-675BE492B3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F63B3-5F3C-42BA-84DC-18DF6E5931B9}">
      <dsp:nvSpPr>
        <dsp:cNvPr id="0" name=""/>
        <dsp:cNvSpPr/>
      </dsp:nvSpPr>
      <dsp:spPr>
        <a:xfrm>
          <a:off x="3800827" y="1691468"/>
          <a:ext cx="2252832" cy="225283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ЦЕЛЕВЫЕ ГРУППЫ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ФГОС</a:t>
          </a:r>
          <a:endParaRPr lang="ru-RU" sz="1800" b="1" kern="1200" spc="3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0747" y="2021388"/>
        <a:ext cx="1592992" cy="1592992"/>
      </dsp:txXfrm>
    </dsp:sp>
    <dsp:sp modelId="{AA60990A-CF66-44F1-9E8B-6D902F0FEF38}">
      <dsp:nvSpPr>
        <dsp:cNvPr id="0" name=""/>
        <dsp:cNvSpPr/>
      </dsp:nvSpPr>
      <dsp:spPr>
        <a:xfrm rot="16200000">
          <a:off x="4790869" y="1542319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20424" y="1548275"/>
        <a:ext cx="13637" cy="13637"/>
      </dsp:txXfrm>
    </dsp:sp>
    <dsp:sp modelId="{3B7256D2-431B-40AD-B075-17858B6F021E}">
      <dsp:nvSpPr>
        <dsp:cNvPr id="0" name=""/>
        <dsp:cNvSpPr/>
      </dsp:nvSpPr>
      <dsp:spPr>
        <a:xfrm>
          <a:off x="4227827" y="19888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4432681" y="224742"/>
        <a:ext cx="989123" cy="989123"/>
      </dsp:txXfrm>
    </dsp:sp>
    <dsp:sp modelId="{64118E77-AAA1-490C-9C64-BC17D57D9D93}">
      <dsp:nvSpPr>
        <dsp:cNvPr id="0" name=""/>
        <dsp:cNvSpPr/>
      </dsp:nvSpPr>
      <dsp:spPr>
        <a:xfrm rot="19285714">
          <a:off x="5778158" y="2017772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07714" y="2023729"/>
        <a:ext cx="13637" cy="13637"/>
      </dsp:txXfrm>
    </dsp:sp>
    <dsp:sp modelId="{FD217057-460A-4ABB-BE97-2C0CDFF6152A}">
      <dsp:nvSpPr>
        <dsp:cNvPr id="0" name=""/>
        <dsp:cNvSpPr/>
      </dsp:nvSpPr>
      <dsp:spPr>
        <a:xfrm>
          <a:off x="5868564" y="810025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073418" y="1014879"/>
        <a:ext cx="989123" cy="989123"/>
      </dsp:txXfrm>
    </dsp:sp>
    <dsp:sp modelId="{B3B88525-F024-4C7C-A075-D0C47D10D49E}">
      <dsp:nvSpPr>
        <dsp:cNvPr id="0" name=""/>
        <dsp:cNvSpPr/>
      </dsp:nvSpPr>
      <dsp:spPr>
        <a:xfrm rot="771429">
          <a:off x="6021998" y="3086106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51554" y="3092063"/>
        <a:ext cx="13637" cy="13637"/>
      </dsp:txXfrm>
    </dsp:sp>
    <dsp:sp modelId="{6523AF08-55DB-4CDA-9BFB-0FD0DBF03969}">
      <dsp:nvSpPr>
        <dsp:cNvPr id="0" name=""/>
        <dsp:cNvSpPr/>
      </dsp:nvSpPr>
      <dsp:spPr>
        <a:xfrm>
          <a:off x="6273792" y="2585447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6478646" y="2790301"/>
        <a:ext cx="989123" cy="989123"/>
      </dsp:txXfrm>
    </dsp:sp>
    <dsp:sp modelId="{2DA4B4F5-1BEE-4CE0-AA4F-F93A5C8B987F}">
      <dsp:nvSpPr>
        <dsp:cNvPr id="0" name=""/>
        <dsp:cNvSpPr/>
      </dsp:nvSpPr>
      <dsp:spPr>
        <a:xfrm rot="3857143">
          <a:off x="5338773" y="3942844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8329" y="3948801"/>
        <a:ext cx="13637" cy="13637"/>
      </dsp:txXfrm>
    </dsp:sp>
    <dsp:sp modelId="{3B96BEA0-BB11-45B4-9738-0C27312B75AD}">
      <dsp:nvSpPr>
        <dsp:cNvPr id="0" name=""/>
        <dsp:cNvSpPr/>
      </dsp:nvSpPr>
      <dsp:spPr>
        <a:xfrm>
          <a:off x="5138367" y="4009224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5343221" y="4214078"/>
        <a:ext cx="989123" cy="989123"/>
      </dsp:txXfrm>
    </dsp:sp>
    <dsp:sp modelId="{5E975B9E-463D-47BD-B958-52C0373FC87C}">
      <dsp:nvSpPr>
        <dsp:cNvPr id="0" name=""/>
        <dsp:cNvSpPr/>
      </dsp:nvSpPr>
      <dsp:spPr>
        <a:xfrm rot="6942857">
          <a:off x="4242964" y="3942844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72520" y="3948801"/>
        <a:ext cx="13637" cy="13637"/>
      </dsp:txXfrm>
    </dsp:sp>
    <dsp:sp modelId="{97E90C11-BF47-460C-8918-23F7A9109333}">
      <dsp:nvSpPr>
        <dsp:cNvPr id="0" name=""/>
        <dsp:cNvSpPr/>
      </dsp:nvSpPr>
      <dsp:spPr>
        <a:xfrm>
          <a:off x="3317287" y="4009224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3522141" y="4214078"/>
        <a:ext cx="989123" cy="989123"/>
      </dsp:txXfrm>
    </dsp:sp>
    <dsp:sp modelId="{4E4D5F54-FB84-402E-8A6A-537E43AB0009}">
      <dsp:nvSpPr>
        <dsp:cNvPr id="0" name=""/>
        <dsp:cNvSpPr/>
      </dsp:nvSpPr>
      <dsp:spPr>
        <a:xfrm rot="10028571">
          <a:off x="3559739" y="3086106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89295" y="3092063"/>
        <a:ext cx="13637" cy="13637"/>
      </dsp:txXfrm>
    </dsp:sp>
    <dsp:sp modelId="{F44B4CBC-A46B-4FEC-AD9F-56839BA83F46}">
      <dsp:nvSpPr>
        <dsp:cNvPr id="0" name=""/>
        <dsp:cNvSpPr/>
      </dsp:nvSpPr>
      <dsp:spPr>
        <a:xfrm>
          <a:off x="2181862" y="2585447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386716" y="2790301"/>
        <a:ext cx="989123" cy="989123"/>
      </dsp:txXfrm>
    </dsp:sp>
    <dsp:sp modelId="{8DED624B-D090-40DA-B268-766CA5835E15}">
      <dsp:nvSpPr>
        <dsp:cNvPr id="0" name=""/>
        <dsp:cNvSpPr/>
      </dsp:nvSpPr>
      <dsp:spPr>
        <a:xfrm rot="13114286">
          <a:off x="3803579" y="2017772"/>
          <a:ext cx="272748" cy="25550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272748" y="12775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33135" y="2023729"/>
        <a:ext cx="13637" cy="13637"/>
      </dsp:txXfrm>
    </dsp:sp>
    <dsp:sp modelId="{DF44C19A-9A43-4144-8B66-596DF5AFD6C8}">
      <dsp:nvSpPr>
        <dsp:cNvPr id="0" name=""/>
        <dsp:cNvSpPr/>
      </dsp:nvSpPr>
      <dsp:spPr>
        <a:xfrm>
          <a:off x="2587091" y="810025"/>
          <a:ext cx="1398831" cy="139883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2791945" y="1014879"/>
        <a:ext cx="989123" cy="98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AF50-5745-462E-B3F5-F5BB1FF3D929}">
      <dsp:nvSpPr>
        <dsp:cNvPr id="0" name=""/>
        <dsp:cNvSpPr/>
      </dsp:nvSpPr>
      <dsp:spPr>
        <a:xfrm rot="10800000">
          <a:off x="1975960" y="2524"/>
          <a:ext cx="6809184" cy="10434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1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Приводят Стандарты в соответствие Федеральному закону «Об образовании в Российской Федерации»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6825" y="2524"/>
        <a:ext cx="6548319" cy="1043461"/>
      </dsp:txXfrm>
    </dsp:sp>
    <dsp:sp modelId="{D70063F8-C528-483C-AD20-4E7A89AC5203}">
      <dsp:nvSpPr>
        <dsp:cNvPr id="0" name=""/>
        <dsp:cNvSpPr/>
      </dsp:nvSpPr>
      <dsp:spPr>
        <a:xfrm>
          <a:off x="1454229" y="2524"/>
          <a:ext cx="1043461" cy="10434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AB6048-6E47-4424-9B83-5B1CC3B5BE94}">
      <dsp:nvSpPr>
        <dsp:cNvPr id="0" name=""/>
        <dsp:cNvSpPr/>
      </dsp:nvSpPr>
      <dsp:spPr>
        <a:xfrm rot="10800000">
          <a:off x="1975960" y="1357466"/>
          <a:ext cx="6809184" cy="10434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1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Устанавливают вариативность сроков реализации программ (не только в сторону увеличения, но и в сторону сокращения)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6825" y="1357466"/>
        <a:ext cx="6548319" cy="1043461"/>
      </dsp:txXfrm>
    </dsp:sp>
    <dsp:sp modelId="{882EBED3-67CB-48C0-9A8A-CF00ECABFA2F}">
      <dsp:nvSpPr>
        <dsp:cNvPr id="0" name=""/>
        <dsp:cNvSpPr/>
      </dsp:nvSpPr>
      <dsp:spPr>
        <a:xfrm>
          <a:off x="1454229" y="1357466"/>
          <a:ext cx="1043461" cy="10434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FB2F4F-BA4C-4562-A17B-A5C3A3F32E49}">
      <dsp:nvSpPr>
        <dsp:cNvPr id="0" name=""/>
        <dsp:cNvSpPr/>
      </dsp:nvSpPr>
      <dsp:spPr>
        <a:xfrm rot="10800000">
          <a:off x="1975960" y="2712408"/>
          <a:ext cx="6809184" cy="10434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1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Детализируют условия реализации образовательных программ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6825" y="2712408"/>
        <a:ext cx="6548319" cy="1043461"/>
      </dsp:txXfrm>
    </dsp:sp>
    <dsp:sp modelId="{2C610414-54B6-4584-9FC6-F13826B28C44}">
      <dsp:nvSpPr>
        <dsp:cNvPr id="0" name=""/>
        <dsp:cNvSpPr/>
      </dsp:nvSpPr>
      <dsp:spPr>
        <a:xfrm>
          <a:off x="1454229" y="2712408"/>
          <a:ext cx="1043461" cy="10434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2FDBD9-48C9-450C-BE74-D9FBF9E6611A}">
      <dsp:nvSpPr>
        <dsp:cNvPr id="0" name=""/>
        <dsp:cNvSpPr/>
      </dsp:nvSpPr>
      <dsp:spPr>
        <a:xfrm rot="10800000">
          <a:off x="1975960" y="4067351"/>
          <a:ext cx="6809184" cy="104346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013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Конкретизированные результаты систематизированы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6825" y="4067351"/>
        <a:ext cx="6548319" cy="1043461"/>
      </dsp:txXfrm>
    </dsp:sp>
    <dsp:sp modelId="{08AD5DFB-D576-4FB2-BD41-9A88C71746BA}">
      <dsp:nvSpPr>
        <dsp:cNvPr id="0" name=""/>
        <dsp:cNvSpPr/>
      </dsp:nvSpPr>
      <dsp:spPr>
        <a:xfrm>
          <a:off x="1454229" y="4067351"/>
          <a:ext cx="1043461" cy="10434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DF29-7098-410E-BDB4-28BD0B96A14A}">
      <dsp:nvSpPr>
        <dsp:cNvPr id="0" name=""/>
        <dsp:cNvSpPr/>
      </dsp:nvSpPr>
      <dsp:spPr>
        <a:xfrm>
          <a:off x="5776588" y="3600158"/>
          <a:ext cx="5311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177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8897" y="3632598"/>
        <a:ext cx="26558" cy="26558"/>
      </dsp:txXfrm>
    </dsp:sp>
    <dsp:sp modelId="{18D0750C-E653-45E4-8A81-B098F8CD080F}">
      <dsp:nvSpPr>
        <dsp:cNvPr id="0" name=""/>
        <dsp:cNvSpPr/>
      </dsp:nvSpPr>
      <dsp:spPr>
        <a:xfrm>
          <a:off x="2959693" y="2630348"/>
          <a:ext cx="161007" cy="101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03" y="0"/>
              </a:lnTo>
              <a:lnTo>
                <a:pt x="80503" y="1015529"/>
              </a:lnTo>
              <a:lnTo>
                <a:pt x="161007" y="101552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4492" y="3112408"/>
        <a:ext cx="51410" cy="51410"/>
      </dsp:txXfrm>
    </dsp:sp>
    <dsp:sp modelId="{7FBA6F94-18AB-4B41-9319-8894BC7E3BA3}">
      <dsp:nvSpPr>
        <dsp:cNvPr id="0" name=""/>
        <dsp:cNvSpPr/>
      </dsp:nvSpPr>
      <dsp:spPr>
        <a:xfrm>
          <a:off x="5776588" y="2588005"/>
          <a:ext cx="5311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177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8897" y="2620446"/>
        <a:ext cx="26558" cy="26558"/>
      </dsp:txXfrm>
    </dsp:sp>
    <dsp:sp modelId="{B7A4592A-B00B-4BAB-B399-19D5751DEC26}">
      <dsp:nvSpPr>
        <dsp:cNvPr id="0" name=""/>
        <dsp:cNvSpPr/>
      </dsp:nvSpPr>
      <dsp:spPr>
        <a:xfrm>
          <a:off x="2959693" y="2584628"/>
          <a:ext cx="1610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503" y="45720"/>
              </a:lnTo>
              <a:lnTo>
                <a:pt x="80503" y="49096"/>
              </a:lnTo>
              <a:lnTo>
                <a:pt x="161007" y="4909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6171" y="2626322"/>
        <a:ext cx="8052" cy="8052"/>
      </dsp:txXfrm>
    </dsp:sp>
    <dsp:sp modelId="{61576CDB-1703-44EF-AEA2-05FE1F6E5EB5}">
      <dsp:nvSpPr>
        <dsp:cNvPr id="0" name=""/>
        <dsp:cNvSpPr/>
      </dsp:nvSpPr>
      <dsp:spPr>
        <a:xfrm>
          <a:off x="5776588" y="1575853"/>
          <a:ext cx="5311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177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8897" y="1608294"/>
        <a:ext cx="26558" cy="26558"/>
      </dsp:txXfrm>
    </dsp:sp>
    <dsp:sp modelId="{4CC43958-EECF-4889-BBDB-E6456C1B0196}">
      <dsp:nvSpPr>
        <dsp:cNvPr id="0" name=""/>
        <dsp:cNvSpPr/>
      </dsp:nvSpPr>
      <dsp:spPr>
        <a:xfrm>
          <a:off x="2959693" y="1621573"/>
          <a:ext cx="161007" cy="1008775"/>
        </a:xfrm>
        <a:custGeom>
          <a:avLst/>
          <a:gdLst/>
          <a:ahLst/>
          <a:cxnLst/>
          <a:rect l="0" t="0" r="0" b="0"/>
          <a:pathLst>
            <a:path>
              <a:moveTo>
                <a:pt x="0" y="1008775"/>
              </a:moveTo>
              <a:lnTo>
                <a:pt x="80503" y="1008775"/>
              </a:lnTo>
              <a:lnTo>
                <a:pt x="80503" y="0"/>
              </a:lnTo>
              <a:lnTo>
                <a:pt x="161007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4659" y="2100422"/>
        <a:ext cx="51077" cy="51077"/>
      </dsp:txXfrm>
    </dsp:sp>
    <dsp:sp modelId="{103D6C4A-A45C-4A6C-9AD4-7E5B0FF4FE04}">
      <dsp:nvSpPr>
        <dsp:cNvPr id="0" name=""/>
        <dsp:cNvSpPr/>
      </dsp:nvSpPr>
      <dsp:spPr>
        <a:xfrm>
          <a:off x="130325" y="1152618"/>
          <a:ext cx="2703277" cy="2955460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Системно-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подход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325" y="1152618"/>
        <a:ext cx="2703277" cy="2955460"/>
      </dsp:txXfrm>
    </dsp:sp>
    <dsp:sp modelId="{9C21E239-6D74-42A1-BA19-414610CD56CF}">
      <dsp:nvSpPr>
        <dsp:cNvPr id="0" name=""/>
        <dsp:cNvSpPr/>
      </dsp:nvSpPr>
      <dsp:spPr>
        <a:xfrm>
          <a:off x="3120701" y="1216712"/>
          <a:ext cx="2655887" cy="8097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 результаты (ценности и мотивация)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0701" y="1216712"/>
        <a:ext cx="2655887" cy="809721"/>
      </dsp:txXfrm>
    </dsp:sp>
    <dsp:sp modelId="{37E050F8-0201-4EBD-A5C3-EA591C4368C7}">
      <dsp:nvSpPr>
        <dsp:cNvPr id="0" name=""/>
        <dsp:cNvSpPr/>
      </dsp:nvSpPr>
      <dsp:spPr>
        <a:xfrm>
          <a:off x="6307766" y="1216712"/>
          <a:ext cx="3213995" cy="80972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Ориентация на формирование системы ценности и мотивов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7766" y="1216712"/>
        <a:ext cx="3213995" cy="809721"/>
      </dsp:txXfrm>
    </dsp:sp>
    <dsp:sp modelId="{B32CAF0B-E71F-4EC3-BF7F-B472FCDD0D2D}">
      <dsp:nvSpPr>
        <dsp:cNvPr id="0" name=""/>
        <dsp:cNvSpPr/>
      </dsp:nvSpPr>
      <dsp:spPr>
        <a:xfrm>
          <a:off x="3120701" y="2228865"/>
          <a:ext cx="2655887" cy="8097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Метапредметные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результаты («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soft skills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0701" y="2228865"/>
        <a:ext cx="2655887" cy="809721"/>
      </dsp:txXfrm>
    </dsp:sp>
    <dsp:sp modelId="{24000C15-9C38-4519-86D7-A49DCAFFFBD4}">
      <dsp:nvSpPr>
        <dsp:cNvPr id="0" name=""/>
        <dsp:cNvSpPr/>
      </dsp:nvSpPr>
      <dsp:spPr>
        <a:xfrm>
          <a:off x="6307766" y="2228865"/>
          <a:ext cx="3203982" cy="80972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Три группы УУД: познавательные, коммуникативные и регулятивные действия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7766" y="2228865"/>
        <a:ext cx="3203982" cy="809721"/>
      </dsp:txXfrm>
    </dsp:sp>
    <dsp:sp modelId="{961A44FE-A706-421A-B2CB-86C61E69EBD4}">
      <dsp:nvSpPr>
        <dsp:cNvPr id="0" name=""/>
        <dsp:cNvSpPr/>
      </dsp:nvSpPr>
      <dsp:spPr>
        <a:xfrm>
          <a:off x="3120701" y="3241017"/>
          <a:ext cx="2655887" cy="8097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Предметные результаты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0701" y="3241017"/>
        <a:ext cx="2655887" cy="809721"/>
      </dsp:txXfrm>
    </dsp:sp>
    <dsp:sp modelId="{1FED8B26-F542-4B94-912D-A1838D33E272}">
      <dsp:nvSpPr>
        <dsp:cNvPr id="0" name=""/>
        <dsp:cNvSpPr/>
      </dsp:nvSpPr>
      <dsp:spPr>
        <a:xfrm>
          <a:off x="6307766" y="3241017"/>
          <a:ext cx="3205443" cy="80972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Конкретизация и систематизация предметных результатов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7766" y="3241017"/>
        <a:ext cx="3205443" cy="80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3DF2-EDD6-444E-8E4D-DFFBACDECAFD}">
      <dsp:nvSpPr>
        <dsp:cNvPr id="0" name=""/>
        <dsp:cNvSpPr/>
      </dsp:nvSpPr>
      <dsp:spPr>
        <a:xfrm>
          <a:off x="1957117" y="0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Механизмы вариативности в действующем ФГОС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503" y="24386"/>
        <a:ext cx="3281597" cy="783820"/>
      </dsp:txXfrm>
    </dsp:sp>
    <dsp:sp modelId="{26A86736-7516-4024-8155-9E69F690D499}">
      <dsp:nvSpPr>
        <dsp:cNvPr id="0" name=""/>
        <dsp:cNvSpPr/>
      </dsp:nvSpPr>
      <dsp:spPr>
        <a:xfrm rot="5400000">
          <a:off x="3549450" y="905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88EB3-F920-4DC6-8674-72A637D29B1D}">
      <dsp:nvSpPr>
        <dsp:cNvPr id="0" name=""/>
        <dsp:cNvSpPr/>
      </dsp:nvSpPr>
      <dsp:spPr>
        <a:xfrm>
          <a:off x="1957117" y="1123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Часть ОП по выбору участников образовательного процесса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503" y="1148385"/>
        <a:ext cx="3281597" cy="783820"/>
      </dsp:txXfrm>
    </dsp:sp>
    <dsp:sp modelId="{79235C79-6F1B-43F9-9ED3-1BF9C9ED9D8C}">
      <dsp:nvSpPr>
        <dsp:cNvPr id="0" name=""/>
        <dsp:cNvSpPr/>
      </dsp:nvSpPr>
      <dsp:spPr>
        <a:xfrm rot="5400000">
          <a:off x="3549450" y="2029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9684-ADC8-4025-ADBA-D906441CA4E9}">
      <dsp:nvSpPr>
        <dsp:cNvPr id="0" name=""/>
        <dsp:cNvSpPr/>
      </dsp:nvSpPr>
      <dsp:spPr>
        <a:xfrm>
          <a:off x="1957117" y="2247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дифференцированных программ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503" y="2272385"/>
        <a:ext cx="3281597" cy="783820"/>
      </dsp:txXfrm>
    </dsp:sp>
    <dsp:sp modelId="{570BD726-01C9-4EAC-A1AD-33E4C21CE40F}">
      <dsp:nvSpPr>
        <dsp:cNvPr id="0" name=""/>
        <dsp:cNvSpPr/>
      </dsp:nvSpPr>
      <dsp:spPr>
        <a:xfrm rot="5400000">
          <a:off x="3549450" y="3153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B8D91-30FA-45B6-A930-61B4A1AAE962}">
      <dsp:nvSpPr>
        <dsp:cNvPr id="0" name=""/>
        <dsp:cNvSpPr/>
      </dsp:nvSpPr>
      <dsp:spPr>
        <a:xfrm>
          <a:off x="1957117" y="3371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и реализации индивидуальных учебных планов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503" y="3396385"/>
        <a:ext cx="3281597" cy="783820"/>
      </dsp:txXfrm>
    </dsp:sp>
    <dsp:sp modelId="{CE2D6349-3216-4100-AC6F-F2A55FF1C8DE}">
      <dsp:nvSpPr>
        <dsp:cNvPr id="0" name=""/>
        <dsp:cNvSpPr/>
      </dsp:nvSpPr>
      <dsp:spPr>
        <a:xfrm>
          <a:off x="5753739" y="0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Механизмы вариативности в обновленных ФГОС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25" y="24386"/>
        <a:ext cx="3281597" cy="783820"/>
      </dsp:txXfrm>
    </dsp:sp>
    <dsp:sp modelId="{5DF236B7-9D9F-4D4B-9A63-3FFAF9552DE2}">
      <dsp:nvSpPr>
        <dsp:cNvPr id="0" name=""/>
        <dsp:cNvSpPr/>
      </dsp:nvSpPr>
      <dsp:spPr>
        <a:xfrm rot="5400000">
          <a:off x="7346072" y="905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2096E-10C7-4D7A-B6D0-38F692837C2D}">
      <dsp:nvSpPr>
        <dsp:cNvPr id="0" name=""/>
        <dsp:cNvSpPr/>
      </dsp:nvSpPr>
      <dsp:spPr>
        <a:xfrm>
          <a:off x="5753739" y="1123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Часть ОП по выбору участников образовательного процесса (п.16 ФГОС)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25" y="1148385"/>
        <a:ext cx="3281597" cy="783820"/>
      </dsp:txXfrm>
    </dsp:sp>
    <dsp:sp modelId="{1ED649E6-C7FE-43F6-89AF-D0C9DBB46D8B}">
      <dsp:nvSpPr>
        <dsp:cNvPr id="0" name=""/>
        <dsp:cNvSpPr/>
      </dsp:nvSpPr>
      <dsp:spPr>
        <a:xfrm rot="5400000">
          <a:off x="7346072" y="2029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6B682-AA27-484F-832C-847CFB3A4D9C}">
      <dsp:nvSpPr>
        <dsp:cNvPr id="0" name=""/>
        <dsp:cNvSpPr/>
      </dsp:nvSpPr>
      <dsp:spPr>
        <a:xfrm>
          <a:off x="5753739" y="2247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дифференцированных программ.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25" y="2272385"/>
        <a:ext cx="3281597" cy="783820"/>
      </dsp:txXfrm>
    </dsp:sp>
    <dsp:sp modelId="{F0147D89-06D0-4322-81BB-A4B663A3F211}">
      <dsp:nvSpPr>
        <dsp:cNvPr id="0" name=""/>
        <dsp:cNvSpPr/>
      </dsp:nvSpPr>
      <dsp:spPr>
        <a:xfrm rot="5400000">
          <a:off x="7346072" y="3153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3FC62-3150-4FB9-8644-00FEDF22E577}">
      <dsp:nvSpPr>
        <dsp:cNvPr id="0" name=""/>
        <dsp:cNvSpPr/>
      </dsp:nvSpPr>
      <dsp:spPr>
        <a:xfrm>
          <a:off x="5753739" y="3371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разработки и реализации индивидуальных учебных планов (п.8)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25" y="3396385"/>
        <a:ext cx="3281597" cy="783820"/>
      </dsp:txXfrm>
    </dsp:sp>
    <dsp:sp modelId="{8EB4C946-CDA0-40D8-9E11-CB4EEC59CB8F}">
      <dsp:nvSpPr>
        <dsp:cNvPr id="0" name=""/>
        <dsp:cNvSpPr/>
      </dsp:nvSpPr>
      <dsp:spPr>
        <a:xfrm rot="5400000">
          <a:off x="7346072" y="4277443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AB3F6-3A97-460E-8069-9902A8F969BB}">
      <dsp:nvSpPr>
        <dsp:cNvPr id="0" name=""/>
        <dsp:cNvSpPr/>
      </dsp:nvSpPr>
      <dsp:spPr>
        <a:xfrm>
          <a:off x="5753739" y="4495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Произвольный характер выполнения требований к предметным результатам для инновационных школ (п.12)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8125" y="4520385"/>
        <a:ext cx="3281597" cy="783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833E0-A749-4E6B-B232-481BF0BD9355}">
      <dsp:nvSpPr>
        <dsp:cNvPr id="0" name=""/>
        <dsp:cNvSpPr/>
      </dsp:nvSpPr>
      <dsp:spPr>
        <a:xfrm>
          <a:off x="4809317" y="2192102"/>
          <a:ext cx="1925665" cy="18381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Проектная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деятельность</a:t>
          </a:r>
          <a:endParaRPr lang="ru-RU" sz="14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324" y="2461292"/>
        <a:ext cx="1361651" cy="1299764"/>
      </dsp:txXfrm>
    </dsp:sp>
    <dsp:sp modelId="{77E1CECB-4B08-49F4-864E-A2DCF2971F12}">
      <dsp:nvSpPr>
        <dsp:cNvPr id="0" name=""/>
        <dsp:cNvSpPr/>
      </dsp:nvSpPr>
      <dsp:spPr>
        <a:xfrm rot="16200000">
          <a:off x="5625244" y="1645340"/>
          <a:ext cx="293810" cy="555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69316" y="1800571"/>
        <a:ext cx="205667" cy="333476"/>
      </dsp:txXfrm>
    </dsp:sp>
    <dsp:sp modelId="{2ED81627-4D2E-460D-9904-5831A0F05054}">
      <dsp:nvSpPr>
        <dsp:cNvPr id="0" name=""/>
        <dsp:cNvSpPr/>
      </dsp:nvSpPr>
      <dsp:spPr>
        <a:xfrm>
          <a:off x="4954804" y="3052"/>
          <a:ext cx="1634690" cy="16346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Часть программы формирования УУД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4199" y="242447"/>
        <a:ext cx="1155900" cy="1155900"/>
      </dsp:txXfrm>
    </dsp:sp>
    <dsp:sp modelId="{C3DE0229-0139-4415-8A1F-DE3B3F9F1F5D}">
      <dsp:nvSpPr>
        <dsp:cNvPr id="0" name=""/>
        <dsp:cNvSpPr/>
      </dsp:nvSpPr>
      <dsp:spPr>
        <a:xfrm rot="20520000">
          <a:off x="6784710" y="2459928"/>
          <a:ext cx="272976" cy="555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786714" y="2583740"/>
        <a:ext cx="191083" cy="333476"/>
      </dsp:txXfrm>
    </dsp:sp>
    <dsp:sp modelId="{91B0FBED-9113-493E-B973-FF3938962322}">
      <dsp:nvSpPr>
        <dsp:cNvPr id="0" name=""/>
        <dsp:cNvSpPr/>
      </dsp:nvSpPr>
      <dsp:spPr>
        <a:xfrm>
          <a:off x="7133463" y="1585940"/>
          <a:ext cx="1634690" cy="16346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Одно из требований к </a:t>
          </a:r>
          <a:r>
            <a:rPr lang="ru-RU" sz="10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метапредметным</a:t>
          </a: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результатам 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72858" y="1825335"/>
        <a:ext cx="1155900" cy="1155900"/>
      </dsp:txXfrm>
    </dsp:sp>
    <dsp:sp modelId="{972F7744-ABC5-4D91-B837-84A4534C0643}">
      <dsp:nvSpPr>
        <dsp:cNvPr id="0" name=""/>
        <dsp:cNvSpPr/>
      </dsp:nvSpPr>
      <dsp:spPr>
        <a:xfrm rot="3240000">
          <a:off x="6331692" y="3800353"/>
          <a:ext cx="286158" cy="555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349386" y="3876786"/>
        <a:ext cx="200311" cy="333476"/>
      </dsp:txXfrm>
    </dsp:sp>
    <dsp:sp modelId="{1B670FDC-F9CF-4326-AEBD-D7E2629B72F2}">
      <dsp:nvSpPr>
        <dsp:cNvPr id="0" name=""/>
        <dsp:cNvSpPr/>
      </dsp:nvSpPr>
      <dsp:spPr>
        <a:xfrm>
          <a:off x="6301289" y="4147106"/>
          <a:ext cx="1634690" cy="16346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Составная часть требований к предметным результатам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0684" y="4386501"/>
        <a:ext cx="1155900" cy="1155900"/>
      </dsp:txXfrm>
    </dsp:sp>
    <dsp:sp modelId="{782D186A-CFF5-4715-AB17-48328F4EC685}">
      <dsp:nvSpPr>
        <dsp:cNvPr id="0" name=""/>
        <dsp:cNvSpPr/>
      </dsp:nvSpPr>
      <dsp:spPr>
        <a:xfrm rot="7560000">
          <a:off x="4926448" y="3800353"/>
          <a:ext cx="286158" cy="555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994601" y="3876786"/>
        <a:ext cx="200311" cy="333476"/>
      </dsp:txXfrm>
    </dsp:sp>
    <dsp:sp modelId="{984FA463-5901-47FD-A7D0-25113A23E26B}">
      <dsp:nvSpPr>
        <dsp:cNvPr id="0" name=""/>
        <dsp:cNvSpPr/>
      </dsp:nvSpPr>
      <dsp:spPr>
        <a:xfrm>
          <a:off x="3608319" y="4147106"/>
          <a:ext cx="1634690" cy="16346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Оцениваемая форма учебной деятельности 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7714" y="4386501"/>
        <a:ext cx="1155900" cy="1155900"/>
      </dsp:txXfrm>
    </dsp:sp>
    <dsp:sp modelId="{994875E5-8DE7-4CF0-88D3-760AA81ECC10}">
      <dsp:nvSpPr>
        <dsp:cNvPr id="0" name=""/>
        <dsp:cNvSpPr/>
      </dsp:nvSpPr>
      <dsp:spPr>
        <a:xfrm rot="11880000">
          <a:off x="4486613" y="2459928"/>
          <a:ext cx="272976" cy="5557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566502" y="2583740"/>
        <a:ext cx="191083" cy="333476"/>
      </dsp:txXfrm>
    </dsp:sp>
    <dsp:sp modelId="{47E952D3-367A-47B8-AAD1-8CD4BFD2F07D}">
      <dsp:nvSpPr>
        <dsp:cNvPr id="0" name=""/>
        <dsp:cNvSpPr/>
      </dsp:nvSpPr>
      <dsp:spPr>
        <a:xfrm>
          <a:off x="2776146" y="1585940"/>
          <a:ext cx="1634690" cy="16346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Основная форма учебной деятельности развивающая УУД</a:t>
          </a:r>
          <a:endParaRPr lang="ru-RU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541" y="1825335"/>
        <a:ext cx="1155900" cy="1155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09108-DFE1-47C9-8943-BEBAA26CE880}">
      <dsp:nvSpPr>
        <dsp:cNvPr id="0" name=""/>
        <dsp:cNvSpPr/>
      </dsp:nvSpPr>
      <dsp:spPr>
        <a:xfrm rot="2562040">
          <a:off x="4072712" y="3946826"/>
          <a:ext cx="851041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851041" y="2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A3F35-5068-4A40-A817-80E78ADBE0AD}">
      <dsp:nvSpPr>
        <dsp:cNvPr id="0" name=""/>
        <dsp:cNvSpPr/>
      </dsp:nvSpPr>
      <dsp:spPr>
        <a:xfrm>
          <a:off x="4185514" y="2786666"/>
          <a:ext cx="946122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946122" y="2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21D59-2247-4658-9803-F83F5421758F}">
      <dsp:nvSpPr>
        <dsp:cNvPr id="0" name=""/>
        <dsp:cNvSpPr/>
      </dsp:nvSpPr>
      <dsp:spPr>
        <a:xfrm rot="19358104">
          <a:off x="4052596" y="1672365"/>
          <a:ext cx="1295414" cy="43242"/>
        </a:xfrm>
        <a:custGeom>
          <a:avLst/>
          <a:gdLst/>
          <a:ahLst/>
          <a:cxnLst/>
          <a:rect l="0" t="0" r="0" b="0"/>
          <a:pathLst>
            <a:path>
              <a:moveTo>
                <a:pt x="0" y="21621"/>
              </a:moveTo>
              <a:lnTo>
                <a:pt x="1295414" y="2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4BA5A-1441-44F2-B916-3FD0627AA88C}">
      <dsp:nvSpPr>
        <dsp:cNvPr id="0" name=""/>
        <dsp:cNvSpPr/>
      </dsp:nvSpPr>
      <dsp:spPr>
        <a:xfrm>
          <a:off x="1891714" y="1458993"/>
          <a:ext cx="2698588" cy="26985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B2FB7-E44A-4524-8FF6-1DD5A8E17CCB}">
      <dsp:nvSpPr>
        <dsp:cNvPr id="0" name=""/>
        <dsp:cNvSpPr/>
      </dsp:nvSpPr>
      <dsp:spPr>
        <a:xfrm>
          <a:off x="5048956" y="0"/>
          <a:ext cx="1619153" cy="1619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доступности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6075" y="237119"/>
        <a:ext cx="1144915" cy="1144915"/>
      </dsp:txXfrm>
    </dsp:sp>
    <dsp:sp modelId="{B3BA057B-A2AD-44C8-9A16-8679B9286820}">
      <dsp:nvSpPr>
        <dsp:cNvPr id="0" name=""/>
        <dsp:cNvSpPr/>
      </dsp:nvSpPr>
      <dsp:spPr>
        <a:xfrm>
          <a:off x="6830024" y="0"/>
          <a:ext cx="2428729" cy="161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информационных и учебных  ресурсов образовательной организации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учебной документации (программы, учебные планы, результаты промежуточных аттестаций)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через специальные (адаптированные) требования к ресурсам, используемым при обучении детей с ОВЗ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0024" y="0"/>
        <a:ext cx="2428729" cy="1619153"/>
      </dsp:txXfrm>
    </dsp:sp>
    <dsp:sp modelId="{2E4FE3C7-6824-43E4-886E-990E89F95406}">
      <dsp:nvSpPr>
        <dsp:cNvPr id="0" name=""/>
        <dsp:cNvSpPr/>
      </dsp:nvSpPr>
      <dsp:spPr>
        <a:xfrm>
          <a:off x="5131637" y="1998710"/>
          <a:ext cx="1619153" cy="1619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использования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756" y="2235829"/>
        <a:ext cx="1144915" cy="1144915"/>
      </dsp:txXfrm>
    </dsp:sp>
    <dsp:sp modelId="{DF1AC049-1CCA-48A0-9A45-B91E81F9E774}">
      <dsp:nvSpPr>
        <dsp:cNvPr id="0" name=""/>
        <dsp:cNvSpPr/>
      </dsp:nvSpPr>
      <dsp:spPr>
        <a:xfrm>
          <a:off x="6912705" y="1998710"/>
          <a:ext cx="2428729" cy="161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различных носителей информации (как традиционных, так и цифровых)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внешних ресурсов для функционирования ИОС школы (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outsourcing)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2705" y="1998710"/>
        <a:ext cx="2428729" cy="1619153"/>
      </dsp:txXfrm>
    </dsp:sp>
    <dsp:sp modelId="{E7DAB2E2-FC24-4D3E-A109-AB0DEB6E53A2}">
      <dsp:nvSpPr>
        <dsp:cNvPr id="0" name=""/>
        <dsp:cNvSpPr/>
      </dsp:nvSpPr>
      <dsp:spPr>
        <a:xfrm>
          <a:off x="4596337" y="3996474"/>
          <a:ext cx="1619153" cy="1619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в целях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3456" y="4233593"/>
        <a:ext cx="1144915" cy="1144915"/>
      </dsp:txXfrm>
    </dsp:sp>
    <dsp:sp modelId="{63934E89-8DB2-4E84-BE4A-33392A96E1D9}">
      <dsp:nvSpPr>
        <dsp:cNvPr id="0" name=""/>
        <dsp:cNvSpPr/>
      </dsp:nvSpPr>
      <dsp:spPr>
        <a:xfrm>
          <a:off x="6377406" y="3996474"/>
          <a:ext cx="2428729" cy="1619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повышения эффективности и качества реализации образовательных программ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управления образовательной организацией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7406" y="3996474"/>
        <a:ext cx="2428729" cy="1619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12ED-9D79-457A-9CF2-7F50AF041F4B}">
      <dsp:nvSpPr>
        <dsp:cNvPr id="0" name=""/>
        <dsp:cNvSpPr/>
      </dsp:nvSpPr>
      <dsp:spPr>
        <a:xfrm rot="5400000">
          <a:off x="704946" y="73734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656BA8-09C5-498E-B9DE-DFDDBAB6894C}">
      <dsp:nvSpPr>
        <dsp:cNvPr id="0" name=""/>
        <dsp:cNvSpPr/>
      </dsp:nvSpPr>
      <dsp:spPr>
        <a:xfrm>
          <a:off x="7541" y="14781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14 примерных рабочих программ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учебным предметам НОО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1-4 классы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4" y="41424"/>
        <a:ext cx="3378619" cy="856378"/>
      </dsp:txXfrm>
    </dsp:sp>
    <dsp:sp modelId="{24BDC8D1-BBE6-4763-B555-CB6017DFB5CD}">
      <dsp:nvSpPr>
        <dsp:cNvPr id="0" name=""/>
        <dsp:cNvSpPr/>
      </dsp:nvSpPr>
      <dsp:spPr>
        <a:xfrm rot="5400000">
          <a:off x="704946" y="187442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88EFEB-9509-4559-B4AF-E272B9B430EF}">
      <dsp:nvSpPr>
        <dsp:cNvPr id="0" name=""/>
        <dsp:cNvSpPr/>
      </dsp:nvSpPr>
      <dsp:spPr>
        <a:xfrm>
          <a:off x="7541" y="115186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21 примерная рабочая программа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учебным предметам ООО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5-9 классы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4" y="1178505"/>
        <a:ext cx="3378619" cy="856378"/>
      </dsp:txXfrm>
    </dsp:sp>
    <dsp:sp modelId="{9CF95B04-FCDA-4A9B-BC57-4662DE011689}">
      <dsp:nvSpPr>
        <dsp:cNvPr id="0" name=""/>
        <dsp:cNvSpPr/>
      </dsp:nvSpPr>
      <dsp:spPr>
        <a:xfrm>
          <a:off x="1276535" y="2442966"/>
          <a:ext cx="3921298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86BEE0-5966-4D06-8BB7-684A8EE05C4F}">
      <dsp:nvSpPr>
        <dsp:cNvPr id="0" name=""/>
        <dsp:cNvSpPr/>
      </dsp:nvSpPr>
      <dsp:spPr>
        <a:xfrm>
          <a:off x="7541" y="228894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Универсальный тематический классификатор для контента ЦОС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 предметы, 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1-11 классы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4" y="2315585"/>
        <a:ext cx="3378619" cy="856378"/>
      </dsp:txXfrm>
    </dsp:sp>
    <dsp:sp modelId="{2A8E1C5F-ED5E-429D-9B30-21EA5EEEC499}">
      <dsp:nvSpPr>
        <dsp:cNvPr id="0" name=""/>
        <dsp:cNvSpPr/>
      </dsp:nvSpPr>
      <dsp:spPr>
        <a:xfrm rot="16200000">
          <a:off x="4637167" y="187442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EED441-A5BC-4609-90C1-166C9581CF0F}">
      <dsp:nvSpPr>
        <dsp:cNvPr id="0" name=""/>
        <dsp:cNvSpPr/>
      </dsp:nvSpPr>
      <dsp:spPr>
        <a:xfrm>
          <a:off x="3939762" y="228894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Апробация рабочих программ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1 сентября 2021 г.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25 субъектов РФ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405" y="2315585"/>
        <a:ext cx="3378619" cy="856378"/>
      </dsp:txXfrm>
    </dsp:sp>
    <dsp:sp modelId="{B83DB8E9-6FB0-463F-8122-95994430A6F7}">
      <dsp:nvSpPr>
        <dsp:cNvPr id="0" name=""/>
        <dsp:cNvSpPr/>
      </dsp:nvSpPr>
      <dsp:spPr>
        <a:xfrm rot="16200000">
          <a:off x="4637167" y="73734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9C3F46-FB6C-42CC-8A99-F8F4250C4869}">
      <dsp:nvSpPr>
        <dsp:cNvPr id="0" name=""/>
        <dsp:cNvSpPr/>
      </dsp:nvSpPr>
      <dsp:spPr>
        <a:xfrm>
          <a:off x="3939762" y="115186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Серия всероссийских просветительских мероприятий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&gt;300 000 участников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405" y="1178505"/>
        <a:ext cx="3378619" cy="856378"/>
      </dsp:txXfrm>
    </dsp:sp>
    <dsp:sp modelId="{F06C74C9-EADB-4D88-8088-A5D44AB4C654}">
      <dsp:nvSpPr>
        <dsp:cNvPr id="0" name=""/>
        <dsp:cNvSpPr/>
      </dsp:nvSpPr>
      <dsp:spPr>
        <a:xfrm>
          <a:off x="5208756" y="168805"/>
          <a:ext cx="3921298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90163-A847-4BEC-B81B-4FDC96A6E37F}">
      <dsp:nvSpPr>
        <dsp:cNvPr id="0" name=""/>
        <dsp:cNvSpPr/>
      </dsp:nvSpPr>
      <dsp:spPr>
        <a:xfrm>
          <a:off x="3939762" y="14781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Всероссийские образовательные события, Федеральные уроки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&gt;40 000 школ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6405" y="41424"/>
        <a:ext cx="3378619" cy="856378"/>
      </dsp:txXfrm>
    </dsp:sp>
    <dsp:sp modelId="{442039E6-7D64-4AB8-8D6F-4FF482C24458}">
      <dsp:nvSpPr>
        <dsp:cNvPr id="0" name=""/>
        <dsp:cNvSpPr/>
      </dsp:nvSpPr>
      <dsp:spPr>
        <a:xfrm rot="5400000">
          <a:off x="8569388" y="73734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9F819F-453A-4BFA-B77A-548360270841}">
      <dsp:nvSpPr>
        <dsp:cNvPr id="0" name=""/>
        <dsp:cNvSpPr/>
      </dsp:nvSpPr>
      <dsp:spPr>
        <a:xfrm>
          <a:off x="7871983" y="14781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Адресная помощь школам: методические пособия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+ серия методических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видеоуроков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&gt;9 000 школ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8626" y="41424"/>
        <a:ext cx="3378619" cy="856378"/>
      </dsp:txXfrm>
    </dsp:sp>
    <dsp:sp modelId="{B8CB72CD-AB94-4DF1-A786-F49F4D1BFBBF}">
      <dsp:nvSpPr>
        <dsp:cNvPr id="0" name=""/>
        <dsp:cNvSpPr/>
      </dsp:nvSpPr>
      <dsp:spPr>
        <a:xfrm rot="5400000">
          <a:off x="8569388" y="1874425"/>
          <a:ext cx="1132255" cy="13644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CAFEFF-8779-41E5-BD38-FCD1BA49B053}">
      <dsp:nvSpPr>
        <dsp:cNvPr id="0" name=""/>
        <dsp:cNvSpPr/>
      </dsp:nvSpPr>
      <dsp:spPr>
        <a:xfrm>
          <a:off x="7871983" y="115186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Портал «Единое содержание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общего образования»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www.edsoo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8626" y="1178505"/>
        <a:ext cx="3378619" cy="856378"/>
      </dsp:txXfrm>
    </dsp:sp>
    <dsp:sp modelId="{5E73E226-0ECB-445B-92CB-4EC7766B68AA}">
      <dsp:nvSpPr>
        <dsp:cNvPr id="0" name=""/>
        <dsp:cNvSpPr/>
      </dsp:nvSpPr>
      <dsp:spPr>
        <a:xfrm>
          <a:off x="7871983" y="2288942"/>
          <a:ext cx="3431905" cy="9096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«Горячая линия» по вопросам содержания образования  </a:t>
          </a:r>
          <a:b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Телефон</a:t>
          </a:r>
          <a:r>
            <a:rPr lang="ru-RU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8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200 91 25      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98626" y="2315585"/>
        <a:ext cx="3378619" cy="856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2184" y="190281"/>
          <a:ext cx="2754968" cy="1101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Обновлены ФГОС НОО, ФГОС ООО</a:t>
          </a:r>
          <a:endParaRPr lang="ru-RU" sz="1800" kern="1200" dirty="0"/>
        </a:p>
      </dsp:txBody>
      <dsp:txXfrm>
        <a:off x="553178" y="190281"/>
        <a:ext cx="1652981" cy="1101987"/>
      </dsp:txXfrm>
    </dsp:sp>
    <dsp:sp modelId="{0080E53A-AD44-4561-96BC-7C0F2EA5ABAC}">
      <dsp:nvSpPr>
        <dsp:cNvPr id="0" name=""/>
        <dsp:cNvSpPr/>
      </dsp:nvSpPr>
      <dsp:spPr>
        <a:xfrm>
          <a:off x="2481655" y="190281"/>
          <a:ext cx="2727170" cy="1101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Обновлены Примерные ООП НОО,</a:t>
          </a:r>
          <a:br>
            <a:rPr lang="ru-RU" sz="1800" b="1" kern="1200" dirty="0" smtClean="0"/>
          </a:br>
          <a:r>
            <a:rPr lang="ru-RU" sz="1800" b="1" kern="1200" dirty="0" smtClean="0"/>
            <a:t>ООП ООО</a:t>
          </a:r>
          <a:endParaRPr lang="ru-RU" sz="1800" b="1" kern="1200" dirty="0"/>
        </a:p>
      </dsp:txBody>
      <dsp:txXfrm>
        <a:off x="3032649" y="190281"/>
        <a:ext cx="1625183" cy="1101987"/>
      </dsp:txXfrm>
    </dsp:sp>
    <dsp:sp modelId="{27832671-7BEF-4927-872D-F9B49300A121}">
      <dsp:nvSpPr>
        <dsp:cNvPr id="0" name=""/>
        <dsp:cNvSpPr/>
      </dsp:nvSpPr>
      <dsp:spPr>
        <a:xfrm>
          <a:off x="4933329" y="190281"/>
          <a:ext cx="3562008" cy="1101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Организована методическая поддержка педагогов </a:t>
          </a:r>
          <a:br>
            <a:rPr lang="ru-RU" sz="1800" b="1" kern="1200" dirty="0" smtClean="0"/>
          </a:br>
          <a:r>
            <a:rPr lang="ru-RU" sz="1800" b="1" kern="1200" dirty="0" smtClean="0"/>
            <a:t>и семей с детьми</a:t>
          </a:r>
          <a:endParaRPr lang="ru-RU" sz="1800" b="1" kern="1200" dirty="0"/>
        </a:p>
      </dsp:txBody>
      <dsp:txXfrm>
        <a:off x="5484323" y="190281"/>
        <a:ext cx="2460021" cy="1101987"/>
      </dsp:txXfrm>
    </dsp:sp>
    <dsp:sp modelId="{6CCDD517-E5D7-46C4-A9F4-00D64C64981D}">
      <dsp:nvSpPr>
        <dsp:cNvPr id="0" name=""/>
        <dsp:cNvSpPr/>
      </dsp:nvSpPr>
      <dsp:spPr>
        <a:xfrm>
          <a:off x="8219841" y="190281"/>
          <a:ext cx="2754968" cy="1101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Обновлен </a:t>
          </a:r>
          <a:br>
            <a:rPr lang="ru-RU" sz="1800" b="1" kern="1200" dirty="0" smtClean="0">
              <a:solidFill>
                <a:schemeClr val="accent1"/>
              </a:solidFill>
            </a:rPr>
          </a:br>
          <a:r>
            <a:rPr lang="ru-RU" sz="1800" b="1" kern="1200" dirty="0" smtClean="0">
              <a:solidFill>
                <a:schemeClr val="accent1"/>
              </a:solidFill>
            </a:rPr>
            <a:t>ФГОС СОО </a:t>
          </a:r>
          <a:br>
            <a:rPr lang="ru-RU" sz="1800" b="1" kern="1200" dirty="0" smtClean="0">
              <a:solidFill>
                <a:schemeClr val="accent1"/>
              </a:solidFill>
            </a:rPr>
          </a:br>
          <a:r>
            <a:rPr lang="ru-RU" sz="1800" b="1" kern="1200" dirty="0" smtClean="0">
              <a:solidFill>
                <a:schemeClr val="accent1"/>
              </a:solidFill>
            </a:rPr>
            <a:t>и программы СОО</a:t>
          </a:r>
          <a:endParaRPr lang="ru-RU" sz="1800" b="1" kern="1200" dirty="0">
            <a:solidFill>
              <a:schemeClr val="accent1"/>
            </a:solidFill>
          </a:endParaRPr>
        </a:p>
      </dsp:txBody>
      <dsp:txXfrm>
        <a:off x="8770835" y="190281"/>
        <a:ext cx="1652981" cy="1101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C7EE-5285-497B-AB46-E151593E8F47}">
      <dsp:nvSpPr>
        <dsp:cNvPr id="0" name=""/>
        <dsp:cNvSpPr/>
      </dsp:nvSpPr>
      <dsp:spPr>
        <a:xfrm>
          <a:off x="1304" y="668"/>
          <a:ext cx="3626256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Федеральное УМО </a:t>
          </a:r>
          <a:br>
            <a:rPr lang="ru-RU" sz="23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по общему образованию</a:t>
          </a:r>
          <a:endParaRPr lang="ru-RU" sz="23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58" y="31022"/>
        <a:ext cx="3565548" cy="975637"/>
      </dsp:txXfrm>
    </dsp:sp>
    <dsp:sp modelId="{40A76A40-D013-4316-B371-47EED5B01C9C}">
      <dsp:nvSpPr>
        <dsp:cNvPr id="0" name=""/>
        <dsp:cNvSpPr/>
      </dsp:nvSpPr>
      <dsp:spPr>
        <a:xfrm>
          <a:off x="1304" y="1102007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РАО</a:t>
          </a:r>
          <a:endParaRPr lang="ru-RU" sz="18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58" y="1132361"/>
        <a:ext cx="1083943" cy="975637"/>
      </dsp:txXfrm>
    </dsp:sp>
    <dsp:sp modelId="{4EBE2281-3CEC-4A7B-8A74-71E6F3DC5BA8}">
      <dsp:nvSpPr>
        <dsp:cNvPr id="0" name=""/>
        <dsp:cNvSpPr/>
      </dsp:nvSpPr>
      <dsp:spPr>
        <a:xfrm>
          <a:off x="1304" y="2203346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ИРО</a:t>
          </a:r>
          <a:endParaRPr lang="ru-RU" sz="1800" b="1" kern="1200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58" y="2233700"/>
        <a:ext cx="1083943" cy="975637"/>
      </dsp:txXfrm>
    </dsp:sp>
    <dsp:sp modelId="{7C39BD0D-AABD-44FC-A26D-789A14CC1BEB}">
      <dsp:nvSpPr>
        <dsp:cNvPr id="0" name=""/>
        <dsp:cNvSpPr/>
      </dsp:nvSpPr>
      <dsp:spPr>
        <a:xfrm>
          <a:off x="1242106" y="1102007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педагогические университеты</a:t>
          </a:r>
          <a:endParaRPr lang="ru-RU" sz="10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2460" y="1132361"/>
        <a:ext cx="1083943" cy="975637"/>
      </dsp:txXfrm>
    </dsp:sp>
    <dsp:sp modelId="{2FF699EE-328C-4E6F-9319-B6142C5BC5CB}">
      <dsp:nvSpPr>
        <dsp:cNvPr id="0" name=""/>
        <dsp:cNvSpPr/>
      </dsp:nvSpPr>
      <dsp:spPr>
        <a:xfrm>
          <a:off x="1242106" y="2203346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ИПК</a:t>
          </a:r>
          <a:endParaRPr lang="ru-RU" sz="1800" b="1" kern="1200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2460" y="2233700"/>
        <a:ext cx="1083943" cy="975637"/>
      </dsp:txXfrm>
    </dsp:sp>
    <dsp:sp modelId="{EB42F1FD-820E-4BFC-BAB4-656AE0FEB5CD}">
      <dsp:nvSpPr>
        <dsp:cNvPr id="0" name=""/>
        <dsp:cNvSpPr/>
      </dsp:nvSpPr>
      <dsp:spPr>
        <a:xfrm>
          <a:off x="2482909" y="1102007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научные организации</a:t>
          </a:r>
          <a:endParaRPr lang="ru-RU" sz="12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263" y="1132361"/>
        <a:ext cx="1083943" cy="975637"/>
      </dsp:txXfrm>
    </dsp:sp>
    <dsp:sp modelId="{5E3DCB8B-EE08-4A20-B911-F91B32B152F2}">
      <dsp:nvSpPr>
        <dsp:cNvPr id="0" name=""/>
        <dsp:cNvSpPr/>
      </dsp:nvSpPr>
      <dsp:spPr>
        <a:xfrm>
          <a:off x="2482909" y="2203346"/>
          <a:ext cx="1144651" cy="103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193CE"/>
              </a:solidFill>
              <a:latin typeface="Arial" panose="020B0604020202020204" pitchFamily="34" charset="0"/>
              <a:cs typeface="Arial" panose="020B0604020202020204" pitchFamily="34" charset="0"/>
            </a:rPr>
            <a:t>ЦНППМ </a:t>
          </a:r>
          <a:endParaRPr lang="ru-RU" sz="1800" b="1" kern="1200" dirty="0">
            <a:solidFill>
              <a:srgbClr val="0193C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3263" y="2233700"/>
        <a:ext cx="1083943" cy="975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1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1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5FE6-3A62-46A3-AD8C-BF2F692313A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07B4C-393F-4E3D-A696-83B041F08F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BF3F395-8FC9-46E3-9EAF-02E9C5E4A08A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49" y="311676"/>
            <a:ext cx="2050523" cy="23781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7488" y="2880819"/>
            <a:ext cx="8273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prstClr val="white"/>
                </a:solidFill>
                <a:latin typeface="Arial" panose="020B0604020202020204" pitchFamily="34" charset="0"/>
                <a:ea typeface="Yu Mincho Light" pitchFamily="18" charset="-128"/>
                <a:cs typeface="Arial" panose="020B0604020202020204" pitchFamily="34" charset="0"/>
              </a:rPr>
              <a:t>ОБНОВЛЕННЫЕ ФГОС НОО, ООО: </a:t>
            </a:r>
            <a:br>
              <a:rPr lang="ru-RU" altLang="ru-RU" sz="3200" b="1" dirty="0">
                <a:solidFill>
                  <a:prstClr val="white"/>
                </a:solidFill>
                <a:latin typeface="Arial" panose="020B0604020202020204" pitchFamily="34" charset="0"/>
                <a:ea typeface="Yu Mincho Light" pitchFamily="18" charset="-128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prstClr val="white"/>
                </a:solidFill>
                <a:latin typeface="Arial" panose="020B0604020202020204" pitchFamily="34" charset="0"/>
                <a:ea typeface="Yu Mincho Light" pitchFamily="18" charset="-128"/>
                <a:cs typeface="Arial" panose="020B0604020202020204" pitchFamily="34" charset="0"/>
              </a:rPr>
              <a:t>СОДЕРЖАНИЕ</a:t>
            </a:r>
            <a:r>
              <a:rPr lang="ru-RU" altLang="ru-RU" sz="3200" b="1" dirty="0">
                <a:solidFill>
                  <a:prstClr val="white"/>
                </a:solidFill>
                <a:latin typeface="Arial" panose="020B0604020202020204" pitchFamily="34" charset="0"/>
                <a:ea typeface="Yu Mincho Light" pitchFamily="18" charset="-128"/>
                <a:cs typeface="Arial" panose="020B0604020202020204" pitchFamily="34" charset="0"/>
              </a:rPr>
              <a:t>, МЕХАНИЗМЫ РЕАЛИЗАЦИИ 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Yu Mincho Light" pitchFamily="18" charset="-128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69" y="969305"/>
            <a:ext cx="3074339" cy="105368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3647731" y="4924473"/>
            <a:ext cx="79941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600"/>
              </a:spcAft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Александрович Метелкин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ФГБНУ «Институт стратегии развития образования РАО»,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ru-RU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социол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74930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75298" y="1660157"/>
            <a:ext cx="5005076" cy="45550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Действующий ФГОС: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1) формирование системы научных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знаний;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2) формирование первоначальных систематизированных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представлений;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3) приобретение опыта использования методов биологической науки и проведения несложных биологических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экспериментов;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4) формирование основ экологической грамотности: способности оценивать последствия деятельности человека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5) формирование представлений о значении биологических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6) освоение приемов оказания первой помощи, рациональной организации труда и отдыха, выращивания и размножения культурных растений и домашних животных, ухода за ними.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40670" y="1660157"/>
            <a:ext cx="5754848" cy="492442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ФГОС: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характеризовать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биологию как науку о живой природе; называть признаки живого, сравнивать живое и неживое;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перечислять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источники биологических знаний; характеризовать значение биологических знаний для современного человека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биологические термины и понятия (в том числе: живые тела, биология, экология, цитология, анатомия, физиология, 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 и в контексте;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т.д., всего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конкретизированных формулировок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привязанных к части (году) изучения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6" y="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азвание 1"/>
          <p:cNvSpPr txBox="1">
            <a:spLocks/>
          </p:cNvSpPr>
          <p:nvPr/>
        </p:nvSpPr>
        <p:spPr>
          <a:xfrm>
            <a:off x="1199456" y="44624"/>
            <a:ext cx="9865095" cy="1091122"/>
          </a:xfrm>
          <a:prstGeom prst="rect">
            <a:avLst/>
          </a:prstGeom>
        </p:spPr>
        <p:txBody>
          <a:bodyPr vert="horz" lIns="91424" tIns="45712" rIns="91424" bIns="45712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Детализация 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требований</a:t>
            </a:r>
          </a:p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 результатам предметным (пример: биология)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1532459"/>
              </p:ext>
            </p:extLst>
          </p:nvPr>
        </p:nvGraphicFramePr>
        <p:xfrm>
          <a:off x="539589" y="1271394"/>
          <a:ext cx="1104122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вно 7"/>
          <p:cNvSpPr/>
          <p:nvPr/>
        </p:nvSpPr>
        <p:spPr>
          <a:xfrm>
            <a:off x="5820176" y="2639546"/>
            <a:ext cx="480053" cy="2880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51" y="3863683"/>
            <a:ext cx="39793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31" y="4935742"/>
            <a:ext cx="39793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055691" y="244825"/>
            <a:ext cx="10525125" cy="773113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обеспечения вариативности образовательных программ, предусмотренные ФГОС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4342" y="267693"/>
            <a:ext cx="10972800" cy="56197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в обновленных ФГОС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8356416"/>
              </p:ext>
            </p:extLst>
          </p:nvPr>
        </p:nvGraphicFramePr>
        <p:xfrm>
          <a:off x="0" y="1047750"/>
          <a:ext cx="11544300" cy="57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8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8850" y="152600"/>
            <a:ext cx="10658475" cy="7921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требований к ИОС в проектах ФГОС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5323370"/>
              </p:ext>
            </p:extLst>
          </p:nvPr>
        </p:nvGraphicFramePr>
        <p:xfrm>
          <a:off x="958850" y="1112838"/>
          <a:ext cx="1123315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BB353ED-EE4C-4A1A-8BD2-41F9E6A2F709}"/>
              </a:ext>
            </a:extLst>
          </p:cNvPr>
          <p:cNvSpPr txBox="1"/>
          <p:nvPr/>
        </p:nvSpPr>
        <p:spPr>
          <a:xfrm>
            <a:off x="1093864" y="369866"/>
            <a:ext cx="696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ФГОС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5C5FC0E-0080-E545-9214-F5C762F8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Группа 111"/>
          <p:cNvGrpSpPr/>
          <p:nvPr/>
        </p:nvGrpSpPr>
        <p:grpSpPr>
          <a:xfrm>
            <a:off x="944664" y="1233661"/>
            <a:ext cx="10977305" cy="1886061"/>
            <a:chOff x="2213297" y="1000194"/>
            <a:chExt cx="6600588" cy="1480436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2846707" y="1046916"/>
              <a:ext cx="2616709" cy="459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Утверждение ФГОС НОО и ООО </a:t>
              </a:r>
            </a:p>
            <a:p>
              <a:pPr lvl="0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май 2021г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031444" y="1031109"/>
              <a:ext cx="1324713" cy="459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ПООП </a:t>
              </a:r>
              <a:b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июнь-декабрь 2021 г.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868881" y="1610925"/>
              <a:ext cx="2438401" cy="869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Комплексный анализ готовности введения ФГОС (региональный, муниципальный уровень + ОО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lvl="0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полугодие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г.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6049491" y="1613196"/>
              <a:ext cx="2764394" cy="845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Поэтапное введение обновленных ФГОС НОО и 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ООО, </a:t>
              </a: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начиная с</a:t>
              </a:r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сентября 2022 года </a:t>
              </a:r>
              <a:r>
                <a:rPr lang="ru-RU" sz="1600" dirty="0" smtClean="0">
                  <a:solidFill>
                    <a:srgbClr val="292A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переход </a:t>
              </a:r>
              <a:r>
                <a:rPr lang="ru-RU" sz="1600" dirty="0">
                  <a:solidFill>
                    <a:srgbClr val="292A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ФГОС до </a:t>
              </a:r>
              <a:r>
                <a:rPr lang="ru-RU" sz="1600" dirty="0" smtClean="0">
                  <a:solidFill>
                    <a:srgbClr val="292A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2025-2026 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17" name="Группа 182"/>
            <p:cNvGrpSpPr/>
            <p:nvPr/>
          </p:nvGrpSpPr>
          <p:grpSpPr>
            <a:xfrm>
              <a:off x="2213300" y="1039945"/>
              <a:ext cx="561482" cy="459518"/>
              <a:chOff x="2145125" y="1782083"/>
              <a:chExt cx="687403" cy="562573"/>
            </a:xfrm>
          </p:grpSpPr>
          <p:grpSp>
            <p:nvGrpSpPr>
              <p:cNvPr id="150" name="Группа 163"/>
              <p:cNvGrpSpPr/>
              <p:nvPr/>
            </p:nvGrpSpPr>
            <p:grpSpPr>
              <a:xfrm>
                <a:off x="2145125" y="1782083"/>
                <a:ext cx="687403" cy="562573"/>
                <a:chOff x="1323441" y="3164891"/>
                <a:chExt cx="1227615" cy="1004682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1323441" y="3164891"/>
                  <a:ext cx="946856" cy="853297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1519582" y="3240025"/>
                  <a:ext cx="1031474" cy="929548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1" name="Group 21"/>
              <p:cNvGrpSpPr>
                <a:grpSpLocks noChangeAspect="1"/>
              </p:cNvGrpSpPr>
              <p:nvPr/>
            </p:nvGrpSpPr>
            <p:grpSpPr bwMode="auto">
              <a:xfrm>
                <a:off x="2369873" y="1974585"/>
                <a:ext cx="385021" cy="245078"/>
                <a:chOff x="832" y="880"/>
                <a:chExt cx="4096" cy="2560"/>
              </a:xfrm>
              <a:solidFill>
                <a:schemeClr val="tx1"/>
              </a:solidFill>
            </p:grpSpPr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1429" y="1061"/>
                  <a:ext cx="2666" cy="2379"/>
                </a:xfrm>
                <a:custGeom>
                  <a:avLst/>
                  <a:gdLst>
                    <a:gd name="T0" fmla="*/ 1887 w 2666"/>
                    <a:gd name="T1" fmla="*/ 108 h 2379"/>
                    <a:gd name="T2" fmla="*/ 2266 w 2666"/>
                    <a:gd name="T3" fmla="*/ 263 h 2379"/>
                    <a:gd name="T4" fmla="*/ 2489 w 2666"/>
                    <a:gd name="T5" fmla="*/ 347 h 2379"/>
                    <a:gd name="T6" fmla="*/ 2561 w 2666"/>
                    <a:gd name="T7" fmla="*/ 437 h 2379"/>
                    <a:gd name="T8" fmla="*/ 2446 w 2666"/>
                    <a:gd name="T9" fmla="*/ 513 h 2379"/>
                    <a:gd name="T10" fmla="*/ 2294 w 2666"/>
                    <a:gd name="T11" fmla="*/ 457 h 2379"/>
                    <a:gd name="T12" fmla="*/ 1938 w 2666"/>
                    <a:gd name="T13" fmla="*/ 316 h 2379"/>
                    <a:gd name="T14" fmla="*/ 1544 w 2666"/>
                    <a:gd name="T15" fmla="*/ 174 h 2379"/>
                    <a:gd name="T16" fmla="*/ 1234 w 2666"/>
                    <a:gd name="T17" fmla="*/ 272 h 2379"/>
                    <a:gd name="T18" fmla="*/ 953 w 2666"/>
                    <a:gd name="T19" fmla="*/ 547 h 2379"/>
                    <a:gd name="T20" fmla="*/ 847 w 2666"/>
                    <a:gd name="T21" fmla="*/ 771 h 2379"/>
                    <a:gd name="T22" fmla="*/ 904 w 2666"/>
                    <a:gd name="T23" fmla="*/ 854 h 2379"/>
                    <a:gd name="T24" fmla="*/ 1111 w 2666"/>
                    <a:gd name="T25" fmla="*/ 818 h 2379"/>
                    <a:gd name="T26" fmla="*/ 1272 w 2666"/>
                    <a:gd name="T27" fmla="*/ 673 h 2379"/>
                    <a:gd name="T28" fmla="*/ 1404 w 2666"/>
                    <a:gd name="T29" fmla="*/ 633 h 2379"/>
                    <a:gd name="T30" fmla="*/ 1564 w 2666"/>
                    <a:gd name="T31" fmla="*/ 591 h 2379"/>
                    <a:gd name="T32" fmla="*/ 1862 w 2666"/>
                    <a:gd name="T33" fmla="*/ 844 h 2379"/>
                    <a:gd name="T34" fmla="*/ 2304 w 2666"/>
                    <a:gd name="T35" fmla="*/ 1208 h 2379"/>
                    <a:gd name="T36" fmla="*/ 2615 w 2666"/>
                    <a:gd name="T37" fmla="*/ 1535 h 2379"/>
                    <a:gd name="T38" fmla="*/ 2643 w 2666"/>
                    <a:gd name="T39" fmla="*/ 1809 h 2379"/>
                    <a:gd name="T40" fmla="*/ 2414 w 2666"/>
                    <a:gd name="T41" fmla="*/ 1976 h 2379"/>
                    <a:gd name="T42" fmla="*/ 2188 w 2666"/>
                    <a:gd name="T43" fmla="*/ 2143 h 2379"/>
                    <a:gd name="T44" fmla="*/ 1943 w 2666"/>
                    <a:gd name="T45" fmla="*/ 2255 h 2379"/>
                    <a:gd name="T46" fmla="*/ 1682 w 2666"/>
                    <a:gd name="T47" fmla="*/ 2333 h 2379"/>
                    <a:gd name="T48" fmla="*/ 1410 w 2666"/>
                    <a:gd name="T49" fmla="*/ 2377 h 2379"/>
                    <a:gd name="T50" fmla="*/ 1148 w 2666"/>
                    <a:gd name="T51" fmla="*/ 2280 h 2379"/>
                    <a:gd name="T52" fmla="*/ 958 w 2666"/>
                    <a:gd name="T53" fmla="*/ 2141 h 2379"/>
                    <a:gd name="T54" fmla="*/ 629 w 2666"/>
                    <a:gd name="T55" fmla="*/ 1886 h 2379"/>
                    <a:gd name="T56" fmla="*/ 321 w 2666"/>
                    <a:gd name="T57" fmla="*/ 1630 h 2379"/>
                    <a:gd name="T58" fmla="*/ 110 w 2666"/>
                    <a:gd name="T59" fmla="*/ 1414 h 2379"/>
                    <a:gd name="T60" fmla="*/ 0 w 2666"/>
                    <a:gd name="T61" fmla="*/ 1277 h 2379"/>
                    <a:gd name="T62" fmla="*/ 101 w 2666"/>
                    <a:gd name="T63" fmla="*/ 1186 h 2379"/>
                    <a:gd name="T64" fmla="*/ 237 w 2666"/>
                    <a:gd name="T65" fmla="*/ 1299 h 2379"/>
                    <a:gd name="T66" fmla="*/ 436 w 2666"/>
                    <a:gd name="T67" fmla="*/ 1504 h 2379"/>
                    <a:gd name="T68" fmla="*/ 742 w 2666"/>
                    <a:gd name="T69" fmla="*/ 1757 h 2379"/>
                    <a:gd name="T70" fmla="*/ 1065 w 2666"/>
                    <a:gd name="T71" fmla="*/ 2008 h 2379"/>
                    <a:gd name="T72" fmla="*/ 1242 w 2666"/>
                    <a:gd name="T73" fmla="*/ 2137 h 2379"/>
                    <a:gd name="T74" fmla="*/ 1427 w 2666"/>
                    <a:gd name="T75" fmla="*/ 2206 h 2379"/>
                    <a:gd name="T76" fmla="*/ 1537 w 2666"/>
                    <a:gd name="T77" fmla="*/ 2188 h 2379"/>
                    <a:gd name="T78" fmla="*/ 1622 w 2666"/>
                    <a:gd name="T79" fmla="*/ 2123 h 2379"/>
                    <a:gd name="T80" fmla="*/ 1760 w 2666"/>
                    <a:gd name="T81" fmla="*/ 2165 h 2379"/>
                    <a:gd name="T82" fmla="*/ 1878 w 2666"/>
                    <a:gd name="T83" fmla="*/ 2030 h 2379"/>
                    <a:gd name="T84" fmla="*/ 2002 w 2666"/>
                    <a:gd name="T85" fmla="*/ 1962 h 2379"/>
                    <a:gd name="T86" fmla="*/ 2154 w 2666"/>
                    <a:gd name="T87" fmla="*/ 1973 h 2379"/>
                    <a:gd name="T88" fmla="*/ 2219 w 2666"/>
                    <a:gd name="T89" fmla="*/ 1876 h 2379"/>
                    <a:gd name="T90" fmla="*/ 2307 w 2666"/>
                    <a:gd name="T91" fmla="*/ 1782 h 2379"/>
                    <a:gd name="T92" fmla="*/ 2440 w 2666"/>
                    <a:gd name="T93" fmla="*/ 1789 h 2379"/>
                    <a:gd name="T94" fmla="*/ 2496 w 2666"/>
                    <a:gd name="T95" fmla="*/ 1694 h 2379"/>
                    <a:gd name="T96" fmla="*/ 2342 w 2666"/>
                    <a:gd name="T97" fmla="*/ 1474 h 2379"/>
                    <a:gd name="T98" fmla="*/ 1993 w 2666"/>
                    <a:gd name="T99" fmla="*/ 1170 h 2379"/>
                    <a:gd name="T100" fmla="*/ 1568 w 2666"/>
                    <a:gd name="T101" fmla="*/ 818 h 2379"/>
                    <a:gd name="T102" fmla="*/ 1384 w 2666"/>
                    <a:gd name="T103" fmla="*/ 826 h 2379"/>
                    <a:gd name="T104" fmla="*/ 1101 w 2666"/>
                    <a:gd name="T105" fmla="*/ 1013 h 2379"/>
                    <a:gd name="T106" fmla="*/ 758 w 2666"/>
                    <a:gd name="T107" fmla="*/ 975 h 2379"/>
                    <a:gd name="T108" fmla="*/ 680 w 2666"/>
                    <a:gd name="T109" fmla="*/ 728 h 2379"/>
                    <a:gd name="T110" fmla="*/ 830 w 2666"/>
                    <a:gd name="T111" fmla="*/ 427 h 2379"/>
                    <a:gd name="T112" fmla="*/ 1120 w 2666"/>
                    <a:gd name="T113" fmla="*/ 146 h 2379"/>
                    <a:gd name="T114" fmla="*/ 1467 w 2666"/>
                    <a:gd name="T115" fmla="*/ 2 h 2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66" h="2379">
                      <a:moveTo>
                        <a:pt x="1521" y="0"/>
                      </a:moveTo>
                      <a:lnTo>
                        <a:pt x="1576" y="5"/>
                      </a:lnTo>
                      <a:lnTo>
                        <a:pt x="1635" y="16"/>
                      </a:lnTo>
                      <a:lnTo>
                        <a:pt x="1696" y="33"/>
                      </a:lnTo>
                      <a:lnTo>
                        <a:pt x="1760" y="54"/>
                      </a:lnTo>
                      <a:lnTo>
                        <a:pt x="1827" y="82"/>
                      </a:lnTo>
                      <a:lnTo>
                        <a:pt x="1887" y="108"/>
                      </a:lnTo>
                      <a:lnTo>
                        <a:pt x="1945" y="133"/>
                      </a:lnTo>
                      <a:lnTo>
                        <a:pt x="2003" y="158"/>
                      </a:lnTo>
                      <a:lnTo>
                        <a:pt x="2060" y="182"/>
                      </a:lnTo>
                      <a:lnTo>
                        <a:pt x="2115" y="204"/>
                      </a:lnTo>
                      <a:lnTo>
                        <a:pt x="2168" y="225"/>
                      </a:lnTo>
                      <a:lnTo>
                        <a:pt x="2219" y="245"/>
                      </a:lnTo>
                      <a:lnTo>
                        <a:pt x="2266" y="263"/>
                      </a:lnTo>
                      <a:lnTo>
                        <a:pt x="2311" y="281"/>
                      </a:lnTo>
                      <a:lnTo>
                        <a:pt x="2352" y="297"/>
                      </a:lnTo>
                      <a:lnTo>
                        <a:pt x="2389" y="311"/>
                      </a:lnTo>
                      <a:lnTo>
                        <a:pt x="2422" y="322"/>
                      </a:lnTo>
                      <a:lnTo>
                        <a:pt x="2450" y="332"/>
                      </a:lnTo>
                      <a:lnTo>
                        <a:pt x="2471" y="340"/>
                      </a:lnTo>
                      <a:lnTo>
                        <a:pt x="2489" y="347"/>
                      </a:lnTo>
                      <a:lnTo>
                        <a:pt x="2499" y="350"/>
                      </a:lnTo>
                      <a:lnTo>
                        <a:pt x="2504" y="352"/>
                      </a:lnTo>
                      <a:lnTo>
                        <a:pt x="2523" y="362"/>
                      </a:lnTo>
                      <a:lnTo>
                        <a:pt x="2540" y="376"/>
                      </a:lnTo>
                      <a:lnTo>
                        <a:pt x="2552" y="395"/>
                      </a:lnTo>
                      <a:lnTo>
                        <a:pt x="2558" y="415"/>
                      </a:lnTo>
                      <a:lnTo>
                        <a:pt x="2561" y="437"/>
                      </a:lnTo>
                      <a:lnTo>
                        <a:pt x="2556" y="460"/>
                      </a:lnTo>
                      <a:lnTo>
                        <a:pt x="2546" y="481"/>
                      </a:lnTo>
                      <a:lnTo>
                        <a:pt x="2531" y="497"/>
                      </a:lnTo>
                      <a:lnTo>
                        <a:pt x="2512" y="509"/>
                      </a:lnTo>
                      <a:lnTo>
                        <a:pt x="2491" y="515"/>
                      </a:lnTo>
                      <a:lnTo>
                        <a:pt x="2469" y="517"/>
                      </a:lnTo>
                      <a:lnTo>
                        <a:pt x="2446" y="513"/>
                      </a:lnTo>
                      <a:lnTo>
                        <a:pt x="2443" y="512"/>
                      </a:lnTo>
                      <a:lnTo>
                        <a:pt x="2432" y="507"/>
                      </a:lnTo>
                      <a:lnTo>
                        <a:pt x="2415" y="502"/>
                      </a:lnTo>
                      <a:lnTo>
                        <a:pt x="2392" y="493"/>
                      </a:lnTo>
                      <a:lnTo>
                        <a:pt x="2365" y="483"/>
                      </a:lnTo>
                      <a:lnTo>
                        <a:pt x="2331" y="471"/>
                      </a:lnTo>
                      <a:lnTo>
                        <a:pt x="2294" y="457"/>
                      </a:lnTo>
                      <a:lnTo>
                        <a:pt x="2252" y="441"/>
                      </a:lnTo>
                      <a:lnTo>
                        <a:pt x="2206" y="424"/>
                      </a:lnTo>
                      <a:lnTo>
                        <a:pt x="2157" y="405"/>
                      </a:lnTo>
                      <a:lnTo>
                        <a:pt x="2105" y="384"/>
                      </a:lnTo>
                      <a:lnTo>
                        <a:pt x="2052" y="363"/>
                      </a:lnTo>
                      <a:lnTo>
                        <a:pt x="1995" y="339"/>
                      </a:lnTo>
                      <a:lnTo>
                        <a:pt x="1938" y="316"/>
                      </a:lnTo>
                      <a:lnTo>
                        <a:pt x="1878" y="291"/>
                      </a:lnTo>
                      <a:lnTo>
                        <a:pt x="1817" y="265"/>
                      </a:lnTo>
                      <a:lnTo>
                        <a:pt x="1758" y="239"/>
                      </a:lnTo>
                      <a:lnTo>
                        <a:pt x="1699" y="214"/>
                      </a:lnTo>
                      <a:lnTo>
                        <a:pt x="1645" y="195"/>
                      </a:lnTo>
                      <a:lnTo>
                        <a:pt x="1592" y="182"/>
                      </a:lnTo>
                      <a:lnTo>
                        <a:pt x="1544" y="174"/>
                      </a:lnTo>
                      <a:lnTo>
                        <a:pt x="1497" y="172"/>
                      </a:lnTo>
                      <a:lnTo>
                        <a:pt x="1452" y="174"/>
                      </a:lnTo>
                      <a:lnTo>
                        <a:pt x="1409" y="183"/>
                      </a:lnTo>
                      <a:lnTo>
                        <a:pt x="1365" y="198"/>
                      </a:lnTo>
                      <a:lnTo>
                        <a:pt x="1322" y="216"/>
                      </a:lnTo>
                      <a:lnTo>
                        <a:pt x="1278" y="242"/>
                      </a:lnTo>
                      <a:lnTo>
                        <a:pt x="1234" y="272"/>
                      </a:lnTo>
                      <a:lnTo>
                        <a:pt x="1188" y="308"/>
                      </a:lnTo>
                      <a:lnTo>
                        <a:pt x="1139" y="350"/>
                      </a:lnTo>
                      <a:lnTo>
                        <a:pt x="1089" y="398"/>
                      </a:lnTo>
                      <a:lnTo>
                        <a:pt x="1035" y="450"/>
                      </a:lnTo>
                      <a:lnTo>
                        <a:pt x="1007" y="481"/>
                      </a:lnTo>
                      <a:lnTo>
                        <a:pt x="979" y="513"/>
                      </a:lnTo>
                      <a:lnTo>
                        <a:pt x="953" y="547"/>
                      </a:lnTo>
                      <a:lnTo>
                        <a:pt x="930" y="580"/>
                      </a:lnTo>
                      <a:lnTo>
                        <a:pt x="909" y="615"/>
                      </a:lnTo>
                      <a:lnTo>
                        <a:pt x="890" y="648"/>
                      </a:lnTo>
                      <a:lnTo>
                        <a:pt x="874" y="682"/>
                      </a:lnTo>
                      <a:lnTo>
                        <a:pt x="861" y="714"/>
                      </a:lnTo>
                      <a:lnTo>
                        <a:pt x="851" y="744"/>
                      </a:lnTo>
                      <a:lnTo>
                        <a:pt x="847" y="771"/>
                      </a:lnTo>
                      <a:lnTo>
                        <a:pt x="844" y="795"/>
                      </a:lnTo>
                      <a:lnTo>
                        <a:pt x="847" y="816"/>
                      </a:lnTo>
                      <a:lnTo>
                        <a:pt x="849" y="825"/>
                      </a:lnTo>
                      <a:lnTo>
                        <a:pt x="854" y="832"/>
                      </a:lnTo>
                      <a:lnTo>
                        <a:pt x="864" y="841"/>
                      </a:lnTo>
                      <a:lnTo>
                        <a:pt x="880" y="847"/>
                      </a:lnTo>
                      <a:lnTo>
                        <a:pt x="904" y="854"/>
                      </a:lnTo>
                      <a:lnTo>
                        <a:pt x="930" y="861"/>
                      </a:lnTo>
                      <a:lnTo>
                        <a:pt x="957" y="864"/>
                      </a:lnTo>
                      <a:lnTo>
                        <a:pt x="986" y="864"/>
                      </a:lnTo>
                      <a:lnTo>
                        <a:pt x="1015" y="861"/>
                      </a:lnTo>
                      <a:lnTo>
                        <a:pt x="1046" y="852"/>
                      </a:lnTo>
                      <a:lnTo>
                        <a:pt x="1079" y="838"/>
                      </a:lnTo>
                      <a:lnTo>
                        <a:pt x="1111" y="818"/>
                      </a:lnTo>
                      <a:lnTo>
                        <a:pt x="1143" y="790"/>
                      </a:lnTo>
                      <a:lnTo>
                        <a:pt x="1177" y="755"/>
                      </a:lnTo>
                      <a:lnTo>
                        <a:pt x="1209" y="710"/>
                      </a:lnTo>
                      <a:lnTo>
                        <a:pt x="1221" y="696"/>
                      </a:lnTo>
                      <a:lnTo>
                        <a:pt x="1236" y="684"/>
                      </a:lnTo>
                      <a:lnTo>
                        <a:pt x="1254" y="677"/>
                      </a:lnTo>
                      <a:lnTo>
                        <a:pt x="1272" y="673"/>
                      </a:lnTo>
                      <a:lnTo>
                        <a:pt x="1297" y="669"/>
                      </a:lnTo>
                      <a:lnTo>
                        <a:pt x="1317" y="667"/>
                      </a:lnTo>
                      <a:lnTo>
                        <a:pt x="1334" y="662"/>
                      </a:lnTo>
                      <a:lnTo>
                        <a:pt x="1350" y="657"/>
                      </a:lnTo>
                      <a:lnTo>
                        <a:pt x="1367" y="650"/>
                      </a:lnTo>
                      <a:lnTo>
                        <a:pt x="1386" y="642"/>
                      </a:lnTo>
                      <a:lnTo>
                        <a:pt x="1404" y="633"/>
                      </a:lnTo>
                      <a:lnTo>
                        <a:pt x="1425" y="625"/>
                      </a:lnTo>
                      <a:lnTo>
                        <a:pt x="1449" y="615"/>
                      </a:lnTo>
                      <a:lnTo>
                        <a:pt x="1476" y="604"/>
                      </a:lnTo>
                      <a:lnTo>
                        <a:pt x="1507" y="592"/>
                      </a:lnTo>
                      <a:lnTo>
                        <a:pt x="1527" y="587"/>
                      </a:lnTo>
                      <a:lnTo>
                        <a:pt x="1545" y="587"/>
                      </a:lnTo>
                      <a:lnTo>
                        <a:pt x="1564" y="591"/>
                      </a:lnTo>
                      <a:lnTo>
                        <a:pt x="1581" y="600"/>
                      </a:lnTo>
                      <a:lnTo>
                        <a:pt x="1596" y="612"/>
                      </a:lnTo>
                      <a:lnTo>
                        <a:pt x="1640" y="653"/>
                      </a:lnTo>
                      <a:lnTo>
                        <a:pt x="1688" y="698"/>
                      </a:lnTo>
                      <a:lnTo>
                        <a:pt x="1743" y="745"/>
                      </a:lnTo>
                      <a:lnTo>
                        <a:pt x="1800" y="794"/>
                      </a:lnTo>
                      <a:lnTo>
                        <a:pt x="1862" y="844"/>
                      </a:lnTo>
                      <a:lnTo>
                        <a:pt x="1925" y="897"/>
                      </a:lnTo>
                      <a:lnTo>
                        <a:pt x="1991" y="949"/>
                      </a:lnTo>
                      <a:lnTo>
                        <a:pt x="2055" y="1001"/>
                      </a:lnTo>
                      <a:lnTo>
                        <a:pt x="2120" y="1053"/>
                      </a:lnTo>
                      <a:lnTo>
                        <a:pt x="2182" y="1105"/>
                      </a:lnTo>
                      <a:lnTo>
                        <a:pt x="2244" y="1157"/>
                      </a:lnTo>
                      <a:lnTo>
                        <a:pt x="2304" y="1208"/>
                      </a:lnTo>
                      <a:lnTo>
                        <a:pt x="2361" y="1258"/>
                      </a:lnTo>
                      <a:lnTo>
                        <a:pt x="2414" y="1308"/>
                      </a:lnTo>
                      <a:lnTo>
                        <a:pt x="2465" y="1356"/>
                      </a:lnTo>
                      <a:lnTo>
                        <a:pt x="2511" y="1403"/>
                      </a:lnTo>
                      <a:lnTo>
                        <a:pt x="2551" y="1449"/>
                      </a:lnTo>
                      <a:lnTo>
                        <a:pt x="2587" y="1493"/>
                      </a:lnTo>
                      <a:lnTo>
                        <a:pt x="2615" y="1535"/>
                      </a:lnTo>
                      <a:lnTo>
                        <a:pt x="2638" y="1574"/>
                      </a:lnTo>
                      <a:lnTo>
                        <a:pt x="2652" y="1614"/>
                      </a:lnTo>
                      <a:lnTo>
                        <a:pt x="2662" y="1654"/>
                      </a:lnTo>
                      <a:lnTo>
                        <a:pt x="2666" y="1694"/>
                      </a:lnTo>
                      <a:lnTo>
                        <a:pt x="2664" y="1733"/>
                      </a:lnTo>
                      <a:lnTo>
                        <a:pt x="2656" y="1772"/>
                      </a:lnTo>
                      <a:lnTo>
                        <a:pt x="2643" y="1809"/>
                      </a:lnTo>
                      <a:lnTo>
                        <a:pt x="2624" y="1844"/>
                      </a:lnTo>
                      <a:lnTo>
                        <a:pt x="2599" y="1876"/>
                      </a:lnTo>
                      <a:lnTo>
                        <a:pt x="2569" y="1906"/>
                      </a:lnTo>
                      <a:lnTo>
                        <a:pt x="2533" y="1933"/>
                      </a:lnTo>
                      <a:lnTo>
                        <a:pt x="2495" y="1953"/>
                      </a:lnTo>
                      <a:lnTo>
                        <a:pt x="2455" y="1968"/>
                      </a:lnTo>
                      <a:lnTo>
                        <a:pt x="2414" y="1976"/>
                      </a:lnTo>
                      <a:lnTo>
                        <a:pt x="2373" y="1977"/>
                      </a:lnTo>
                      <a:lnTo>
                        <a:pt x="2356" y="2013"/>
                      </a:lnTo>
                      <a:lnTo>
                        <a:pt x="2332" y="2045"/>
                      </a:lnTo>
                      <a:lnTo>
                        <a:pt x="2304" y="2076"/>
                      </a:lnTo>
                      <a:lnTo>
                        <a:pt x="2269" y="2102"/>
                      </a:lnTo>
                      <a:lnTo>
                        <a:pt x="2230" y="2126"/>
                      </a:lnTo>
                      <a:lnTo>
                        <a:pt x="2188" y="2143"/>
                      </a:lnTo>
                      <a:lnTo>
                        <a:pt x="2145" y="2156"/>
                      </a:lnTo>
                      <a:lnTo>
                        <a:pt x="2100" y="2162"/>
                      </a:lnTo>
                      <a:lnTo>
                        <a:pt x="2058" y="2162"/>
                      </a:lnTo>
                      <a:lnTo>
                        <a:pt x="2017" y="2157"/>
                      </a:lnTo>
                      <a:lnTo>
                        <a:pt x="1996" y="2192"/>
                      </a:lnTo>
                      <a:lnTo>
                        <a:pt x="1971" y="2225"/>
                      </a:lnTo>
                      <a:lnTo>
                        <a:pt x="1943" y="2255"/>
                      </a:lnTo>
                      <a:lnTo>
                        <a:pt x="1911" y="2281"/>
                      </a:lnTo>
                      <a:lnTo>
                        <a:pt x="1877" y="2303"/>
                      </a:lnTo>
                      <a:lnTo>
                        <a:pt x="1838" y="2321"/>
                      </a:lnTo>
                      <a:lnTo>
                        <a:pt x="1799" y="2333"/>
                      </a:lnTo>
                      <a:lnTo>
                        <a:pt x="1759" y="2339"/>
                      </a:lnTo>
                      <a:lnTo>
                        <a:pt x="1720" y="2339"/>
                      </a:lnTo>
                      <a:lnTo>
                        <a:pt x="1682" y="2333"/>
                      </a:lnTo>
                      <a:lnTo>
                        <a:pt x="1645" y="2322"/>
                      </a:lnTo>
                      <a:lnTo>
                        <a:pt x="1615" y="2343"/>
                      </a:lnTo>
                      <a:lnTo>
                        <a:pt x="1581" y="2359"/>
                      </a:lnTo>
                      <a:lnTo>
                        <a:pt x="1543" y="2370"/>
                      </a:lnTo>
                      <a:lnTo>
                        <a:pt x="1499" y="2377"/>
                      </a:lnTo>
                      <a:lnTo>
                        <a:pt x="1451" y="2379"/>
                      </a:lnTo>
                      <a:lnTo>
                        <a:pt x="1410" y="2377"/>
                      </a:lnTo>
                      <a:lnTo>
                        <a:pt x="1368" y="2369"/>
                      </a:lnTo>
                      <a:lnTo>
                        <a:pt x="1326" y="2359"/>
                      </a:lnTo>
                      <a:lnTo>
                        <a:pt x="1283" y="2345"/>
                      </a:lnTo>
                      <a:lnTo>
                        <a:pt x="1244" y="2329"/>
                      </a:lnTo>
                      <a:lnTo>
                        <a:pt x="1208" y="2313"/>
                      </a:lnTo>
                      <a:lnTo>
                        <a:pt x="1174" y="2296"/>
                      </a:lnTo>
                      <a:lnTo>
                        <a:pt x="1148" y="2280"/>
                      </a:lnTo>
                      <a:lnTo>
                        <a:pt x="1133" y="2270"/>
                      </a:lnTo>
                      <a:lnTo>
                        <a:pt x="1115" y="2256"/>
                      </a:lnTo>
                      <a:lnTo>
                        <a:pt x="1091" y="2240"/>
                      </a:lnTo>
                      <a:lnTo>
                        <a:pt x="1063" y="2219"/>
                      </a:lnTo>
                      <a:lnTo>
                        <a:pt x="1031" y="2196"/>
                      </a:lnTo>
                      <a:lnTo>
                        <a:pt x="997" y="2169"/>
                      </a:lnTo>
                      <a:lnTo>
                        <a:pt x="958" y="2141"/>
                      </a:lnTo>
                      <a:lnTo>
                        <a:pt x="917" y="2110"/>
                      </a:lnTo>
                      <a:lnTo>
                        <a:pt x="874" y="2076"/>
                      </a:lnTo>
                      <a:lnTo>
                        <a:pt x="828" y="2041"/>
                      </a:lnTo>
                      <a:lnTo>
                        <a:pt x="781" y="2004"/>
                      </a:lnTo>
                      <a:lnTo>
                        <a:pt x="731" y="1967"/>
                      </a:lnTo>
                      <a:lnTo>
                        <a:pt x="680" y="1927"/>
                      </a:lnTo>
                      <a:lnTo>
                        <a:pt x="629" y="1886"/>
                      </a:lnTo>
                      <a:lnTo>
                        <a:pt x="578" y="1845"/>
                      </a:lnTo>
                      <a:lnTo>
                        <a:pt x="526" y="1803"/>
                      </a:lnTo>
                      <a:lnTo>
                        <a:pt x="474" y="1761"/>
                      </a:lnTo>
                      <a:lnTo>
                        <a:pt x="423" y="1719"/>
                      </a:lnTo>
                      <a:lnTo>
                        <a:pt x="372" y="1676"/>
                      </a:lnTo>
                      <a:lnTo>
                        <a:pt x="348" y="1655"/>
                      </a:lnTo>
                      <a:lnTo>
                        <a:pt x="321" y="1630"/>
                      </a:lnTo>
                      <a:lnTo>
                        <a:pt x="292" y="1602"/>
                      </a:lnTo>
                      <a:lnTo>
                        <a:pt x="262" y="1571"/>
                      </a:lnTo>
                      <a:lnTo>
                        <a:pt x="230" y="1538"/>
                      </a:lnTo>
                      <a:lnTo>
                        <a:pt x="197" y="1505"/>
                      </a:lnTo>
                      <a:lnTo>
                        <a:pt x="165" y="1470"/>
                      </a:lnTo>
                      <a:lnTo>
                        <a:pt x="137" y="1442"/>
                      </a:lnTo>
                      <a:lnTo>
                        <a:pt x="110" y="1414"/>
                      </a:lnTo>
                      <a:lnTo>
                        <a:pt x="86" y="1390"/>
                      </a:lnTo>
                      <a:lnTo>
                        <a:pt x="65" y="1367"/>
                      </a:lnTo>
                      <a:lnTo>
                        <a:pt x="46" y="1349"/>
                      </a:lnTo>
                      <a:lnTo>
                        <a:pt x="30" y="1335"/>
                      </a:lnTo>
                      <a:lnTo>
                        <a:pt x="15" y="1318"/>
                      </a:lnTo>
                      <a:lnTo>
                        <a:pt x="5" y="1298"/>
                      </a:lnTo>
                      <a:lnTo>
                        <a:pt x="0" y="1277"/>
                      </a:lnTo>
                      <a:lnTo>
                        <a:pt x="1" y="1255"/>
                      </a:lnTo>
                      <a:lnTo>
                        <a:pt x="7" y="1234"/>
                      </a:lnTo>
                      <a:lnTo>
                        <a:pt x="20" y="1214"/>
                      </a:lnTo>
                      <a:lnTo>
                        <a:pt x="37" y="1200"/>
                      </a:lnTo>
                      <a:lnTo>
                        <a:pt x="57" y="1190"/>
                      </a:lnTo>
                      <a:lnTo>
                        <a:pt x="78" y="1185"/>
                      </a:lnTo>
                      <a:lnTo>
                        <a:pt x="101" y="1186"/>
                      </a:lnTo>
                      <a:lnTo>
                        <a:pt x="122" y="1192"/>
                      </a:lnTo>
                      <a:lnTo>
                        <a:pt x="140" y="1205"/>
                      </a:lnTo>
                      <a:lnTo>
                        <a:pt x="155" y="1217"/>
                      </a:lnTo>
                      <a:lnTo>
                        <a:pt x="171" y="1233"/>
                      </a:lnTo>
                      <a:lnTo>
                        <a:pt x="191" y="1253"/>
                      </a:lnTo>
                      <a:lnTo>
                        <a:pt x="214" y="1275"/>
                      </a:lnTo>
                      <a:lnTo>
                        <a:pt x="237" y="1299"/>
                      </a:lnTo>
                      <a:lnTo>
                        <a:pt x="262" y="1325"/>
                      </a:lnTo>
                      <a:lnTo>
                        <a:pt x="288" y="1352"/>
                      </a:lnTo>
                      <a:lnTo>
                        <a:pt x="318" y="1383"/>
                      </a:lnTo>
                      <a:lnTo>
                        <a:pt x="349" y="1416"/>
                      </a:lnTo>
                      <a:lnTo>
                        <a:pt x="379" y="1447"/>
                      </a:lnTo>
                      <a:lnTo>
                        <a:pt x="408" y="1476"/>
                      </a:lnTo>
                      <a:lnTo>
                        <a:pt x="436" y="1504"/>
                      </a:lnTo>
                      <a:lnTo>
                        <a:pt x="461" y="1526"/>
                      </a:lnTo>
                      <a:lnTo>
                        <a:pt x="482" y="1546"/>
                      </a:lnTo>
                      <a:lnTo>
                        <a:pt x="534" y="1588"/>
                      </a:lnTo>
                      <a:lnTo>
                        <a:pt x="586" y="1632"/>
                      </a:lnTo>
                      <a:lnTo>
                        <a:pt x="638" y="1674"/>
                      </a:lnTo>
                      <a:lnTo>
                        <a:pt x="690" y="1716"/>
                      </a:lnTo>
                      <a:lnTo>
                        <a:pt x="742" y="1757"/>
                      </a:lnTo>
                      <a:lnTo>
                        <a:pt x="793" y="1798"/>
                      </a:lnTo>
                      <a:lnTo>
                        <a:pt x="843" y="1836"/>
                      </a:lnTo>
                      <a:lnTo>
                        <a:pt x="891" y="1875"/>
                      </a:lnTo>
                      <a:lnTo>
                        <a:pt x="938" y="1911"/>
                      </a:lnTo>
                      <a:lnTo>
                        <a:pt x="983" y="1946"/>
                      </a:lnTo>
                      <a:lnTo>
                        <a:pt x="1025" y="1978"/>
                      </a:lnTo>
                      <a:lnTo>
                        <a:pt x="1065" y="2008"/>
                      </a:lnTo>
                      <a:lnTo>
                        <a:pt x="1102" y="2035"/>
                      </a:lnTo>
                      <a:lnTo>
                        <a:pt x="1136" y="2060"/>
                      </a:lnTo>
                      <a:lnTo>
                        <a:pt x="1166" y="2082"/>
                      </a:lnTo>
                      <a:lnTo>
                        <a:pt x="1192" y="2101"/>
                      </a:lnTo>
                      <a:lnTo>
                        <a:pt x="1213" y="2117"/>
                      </a:lnTo>
                      <a:lnTo>
                        <a:pt x="1230" y="2129"/>
                      </a:lnTo>
                      <a:lnTo>
                        <a:pt x="1242" y="2137"/>
                      </a:lnTo>
                      <a:lnTo>
                        <a:pt x="1262" y="2149"/>
                      </a:lnTo>
                      <a:lnTo>
                        <a:pt x="1287" y="2162"/>
                      </a:lnTo>
                      <a:lnTo>
                        <a:pt x="1314" y="2174"/>
                      </a:lnTo>
                      <a:lnTo>
                        <a:pt x="1344" y="2185"/>
                      </a:lnTo>
                      <a:lnTo>
                        <a:pt x="1373" y="2195"/>
                      </a:lnTo>
                      <a:lnTo>
                        <a:pt x="1401" y="2203"/>
                      </a:lnTo>
                      <a:lnTo>
                        <a:pt x="1427" y="2206"/>
                      </a:lnTo>
                      <a:lnTo>
                        <a:pt x="1451" y="2209"/>
                      </a:lnTo>
                      <a:lnTo>
                        <a:pt x="1477" y="2208"/>
                      </a:lnTo>
                      <a:lnTo>
                        <a:pt x="1498" y="2205"/>
                      </a:lnTo>
                      <a:lnTo>
                        <a:pt x="1514" y="2201"/>
                      </a:lnTo>
                      <a:lnTo>
                        <a:pt x="1525" y="2198"/>
                      </a:lnTo>
                      <a:lnTo>
                        <a:pt x="1533" y="2193"/>
                      </a:lnTo>
                      <a:lnTo>
                        <a:pt x="1537" y="2188"/>
                      </a:lnTo>
                      <a:lnTo>
                        <a:pt x="1540" y="2183"/>
                      </a:lnTo>
                      <a:lnTo>
                        <a:pt x="1542" y="2179"/>
                      </a:lnTo>
                      <a:lnTo>
                        <a:pt x="1552" y="2160"/>
                      </a:lnTo>
                      <a:lnTo>
                        <a:pt x="1565" y="2146"/>
                      </a:lnTo>
                      <a:lnTo>
                        <a:pt x="1581" y="2133"/>
                      </a:lnTo>
                      <a:lnTo>
                        <a:pt x="1601" y="2126"/>
                      </a:lnTo>
                      <a:lnTo>
                        <a:pt x="1622" y="2123"/>
                      </a:lnTo>
                      <a:lnTo>
                        <a:pt x="1642" y="2126"/>
                      </a:lnTo>
                      <a:lnTo>
                        <a:pt x="1662" y="2133"/>
                      </a:lnTo>
                      <a:lnTo>
                        <a:pt x="1679" y="2146"/>
                      </a:lnTo>
                      <a:lnTo>
                        <a:pt x="1700" y="2160"/>
                      </a:lnTo>
                      <a:lnTo>
                        <a:pt x="1722" y="2167"/>
                      </a:lnTo>
                      <a:lnTo>
                        <a:pt x="1741" y="2169"/>
                      </a:lnTo>
                      <a:lnTo>
                        <a:pt x="1760" y="2165"/>
                      </a:lnTo>
                      <a:lnTo>
                        <a:pt x="1777" y="2160"/>
                      </a:lnTo>
                      <a:lnTo>
                        <a:pt x="1804" y="2148"/>
                      </a:lnTo>
                      <a:lnTo>
                        <a:pt x="1826" y="2129"/>
                      </a:lnTo>
                      <a:lnTo>
                        <a:pt x="1846" y="2108"/>
                      </a:lnTo>
                      <a:lnTo>
                        <a:pt x="1862" y="2085"/>
                      </a:lnTo>
                      <a:lnTo>
                        <a:pt x="1873" y="2057"/>
                      </a:lnTo>
                      <a:lnTo>
                        <a:pt x="1878" y="2030"/>
                      </a:lnTo>
                      <a:lnTo>
                        <a:pt x="1884" y="2007"/>
                      </a:lnTo>
                      <a:lnTo>
                        <a:pt x="1895" y="1987"/>
                      </a:lnTo>
                      <a:lnTo>
                        <a:pt x="1911" y="1969"/>
                      </a:lnTo>
                      <a:lnTo>
                        <a:pt x="1933" y="1958"/>
                      </a:lnTo>
                      <a:lnTo>
                        <a:pt x="1956" y="1953"/>
                      </a:lnTo>
                      <a:lnTo>
                        <a:pt x="1980" y="1954"/>
                      </a:lnTo>
                      <a:lnTo>
                        <a:pt x="2002" y="1962"/>
                      </a:lnTo>
                      <a:lnTo>
                        <a:pt x="2021" y="1976"/>
                      </a:lnTo>
                      <a:lnTo>
                        <a:pt x="2034" y="1984"/>
                      </a:lnTo>
                      <a:lnTo>
                        <a:pt x="2053" y="1989"/>
                      </a:lnTo>
                      <a:lnTo>
                        <a:pt x="2075" y="1992"/>
                      </a:lnTo>
                      <a:lnTo>
                        <a:pt x="2100" y="1990"/>
                      </a:lnTo>
                      <a:lnTo>
                        <a:pt x="2126" y="1984"/>
                      </a:lnTo>
                      <a:lnTo>
                        <a:pt x="2154" y="1973"/>
                      </a:lnTo>
                      <a:lnTo>
                        <a:pt x="2165" y="1967"/>
                      </a:lnTo>
                      <a:lnTo>
                        <a:pt x="2177" y="1958"/>
                      </a:lnTo>
                      <a:lnTo>
                        <a:pt x="2191" y="1947"/>
                      </a:lnTo>
                      <a:lnTo>
                        <a:pt x="2203" y="1933"/>
                      </a:lnTo>
                      <a:lnTo>
                        <a:pt x="2213" y="1917"/>
                      </a:lnTo>
                      <a:lnTo>
                        <a:pt x="2219" y="1899"/>
                      </a:lnTo>
                      <a:lnTo>
                        <a:pt x="2219" y="1876"/>
                      </a:lnTo>
                      <a:lnTo>
                        <a:pt x="2219" y="1856"/>
                      </a:lnTo>
                      <a:lnTo>
                        <a:pt x="2224" y="1838"/>
                      </a:lnTo>
                      <a:lnTo>
                        <a:pt x="2233" y="1820"/>
                      </a:lnTo>
                      <a:lnTo>
                        <a:pt x="2245" y="1805"/>
                      </a:lnTo>
                      <a:lnTo>
                        <a:pt x="2260" y="1794"/>
                      </a:lnTo>
                      <a:lnTo>
                        <a:pt x="2283" y="1784"/>
                      </a:lnTo>
                      <a:lnTo>
                        <a:pt x="2307" y="1782"/>
                      </a:lnTo>
                      <a:lnTo>
                        <a:pt x="2331" y="1786"/>
                      </a:lnTo>
                      <a:lnTo>
                        <a:pt x="2353" y="1797"/>
                      </a:lnTo>
                      <a:lnTo>
                        <a:pt x="2367" y="1804"/>
                      </a:lnTo>
                      <a:lnTo>
                        <a:pt x="2383" y="1805"/>
                      </a:lnTo>
                      <a:lnTo>
                        <a:pt x="2402" y="1804"/>
                      </a:lnTo>
                      <a:lnTo>
                        <a:pt x="2422" y="1798"/>
                      </a:lnTo>
                      <a:lnTo>
                        <a:pt x="2440" y="1789"/>
                      </a:lnTo>
                      <a:lnTo>
                        <a:pt x="2458" y="1777"/>
                      </a:lnTo>
                      <a:lnTo>
                        <a:pt x="2468" y="1768"/>
                      </a:lnTo>
                      <a:lnTo>
                        <a:pt x="2476" y="1757"/>
                      </a:lnTo>
                      <a:lnTo>
                        <a:pt x="2485" y="1745"/>
                      </a:lnTo>
                      <a:lnTo>
                        <a:pt x="2491" y="1730"/>
                      </a:lnTo>
                      <a:lnTo>
                        <a:pt x="2495" y="1712"/>
                      </a:lnTo>
                      <a:lnTo>
                        <a:pt x="2496" y="1694"/>
                      </a:lnTo>
                      <a:lnTo>
                        <a:pt x="2492" y="1671"/>
                      </a:lnTo>
                      <a:lnTo>
                        <a:pt x="2484" y="1648"/>
                      </a:lnTo>
                      <a:lnTo>
                        <a:pt x="2466" y="1618"/>
                      </a:lnTo>
                      <a:lnTo>
                        <a:pt x="2443" y="1586"/>
                      </a:lnTo>
                      <a:lnTo>
                        <a:pt x="2414" y="1551"/>
                      </a:lnTo>
                      <a:lnTo>
                        <a:pt x="2381" y="1514"/>
                      </a:lnTo>
                      <a:lnTo>
                        <a:pt x="2342" y="1474"/>
                      </a:lnTo>
                      <a:lnTo>
                        <a:pt x="2300" y="1433"/>
                      </a:lnTo>
                      <a:lnTo>
                        <a:pt x="2254" y="1391"/>
                      </a:lnTo>
                      <a:lnTo>
                        <a:pt x="2206" y="1349"/>
                      </a:lnTo>
                      <a:lnTo>
                        <a:pt x="2154" y="1304"/>
                      </a:lnTo>
                      <a:lnTo>
                        <a:pt x="2101" y="1259"/>
                      </a:lnTo>
                      <a:lnTo>
                        <a:pt x="2047" y="1214"/>
                      </a:lnTo>
                      <a:lnTo>
                        <a:pt x="1993" y="1170"/>
                      </a:lnTo>
                      <a:lnTo>
                        <a:pt x="1938" y="1126"/>
                      </a:lnTo>
                      <a:lnTo>
                        <a:pt x="1884" y="1082"/>
                      </a:lnTo>
                      <a:lnTo>
                        <a:pt x="1816" y="1026"/>
                      </a:lnTo>
                      <a:lnTo>
                        <a:pt x="1749" y="972"/>
                      </a:lnTo>
                      <a:lnTo>
                        <a:pt x="1684" y="919"/>
                      </a:lnTo>
                      <a:lnTo>
                        <a:pt x="1624" y="868"/>
                      </a:lnTo>
                      <a:lnTo>
                        <a:pt x="1568" y="818"/>
                      </a:lnTo>
                      <a:lnTo>
                        <a:pt x="1516" y="771"/>
                      </a:lnTo>
                      <a:lnTo>
                        <a:pt x="1493" y="781"/>
                      </a:lnTo>
                      <a:lnTo>
                        <a:pt x="1473" y="790"/>
                      </a:lnTo>
                      <a:lnTo>
                        <a:pt x="1456" y="797"/>
                      </a:lnTo>
                      <a:lnTo>
                        <a:pt x="1431" y="808"/>
                      </a:lnTo>
                      <a:lnTo>
                        <a:pt x="1408" y="817"/>
                      </a:lnTo>
                      <a:lnTo>
                        <a:pt x="1384" y="826"/>
                      </a:lnTo>
                      <a:lnTo>
                        <a:pt x="1358" y="832"/>
                      </a:lnTo>
                      <a:lnTo>
                        <a:pt x="1328" y="837"/>
                      </a:lnTo>
                      <a:lnTo>
                        <a:pt x="1287" y="887"/>
                      </a:lnTo>
                      <a:lnTo>
                        <a:pt x="1244" y="929"/>
                      </a:lnTo>
                      <a:lnTo>
                        <a:pt x="1198" y="964"/>
                      </a:lnTo>
                      <a:lnTo>
                        <a:pt x="1151" y="992"/>
                      </a:lnTo>
                      <a:lnTo>
                        <a:pt x="1101" y="1013"/>
                      </a:lnTo>
                      <a:lnTo>
                        <a:pt x="1049" y="1027"/>
                      </a:lnTo>
                      <a:lnTo>
                        <a:pt x="995" y="1033"/>
                      </a:lnTo>
                      <a:lnTo>
                        <a:pt x="941" y="1033"/>
                      </a:lnTo>
                      <a:lnTo>
                        <a:pt x="884" y="1025"/>
                      </a:lnTo>
                      <a:lnTo>
                        <a:pt x="827" y="1010"/>
                      </a:lnTo>
                      <a:lnTo>
                        <a:pt x="791" y="995"/>
                      </a:lnTo>
                      <a:lnTo>
                        <a:pt x="758" y="975"/>
                      </a:lnTo>
                      <a:lnTo>
                        <a:pt x="731" y="950"/>
                      </a:lnTo>
                      <a:lnTo>
                        <a:pt x="709" y="923"/>
                      </a:lnTo>
                      <a:lnTo>
                        <a:pt x="691" y="890"/>
                      </a:lnTo>
                      <a:lnTo>
                        <a:pt x="680" y="856"/>
                      </a:lnTo>
                      <a:lnTo>
                        <a:pt x="674" y="815"/>
                      </a:lnTo>
                      <a:lnTo>
                        <a:pt x="674" y="771"/>
                      </a:lnTo>
                      <a:lnTo>
                        <a:pt x="680" y="728"/>
                      </a:lnTo>
                      <a:lnTo>
                        <a:pt x="691" y="683"/>
                      </a:lnTo>
                      <a:lnTo>
                        <a:pt x="708" y="638"/>
                      </a:lnTo>
                      <a:lnTo>
                        <a:pt x="727" y="594"/>
                      </a:lnTo>
                      <a:lnTo>
                        <a:pt x="750" y="549"/>
                      </a:lnTo>
                      <a:lnTo>
                        <a:pt x="775" y="507"/>
                      </a:lnTo>
                      <a:lnTo>
                        <a:pt x="802" y="466"/>
                      </a:lnTo>
                      <a:lnTo>
                        <a:pt x="830" y="427"/>
                      </a:lnTo>
                      <a:lnTo>
                        <a:pt x="859" y="391"/>
                      </a:lnTo>
                      <a:lnTo>
                        <a:pt x="886" y="358"/>
                      </a:lnTo>
                      <a:lnTo>
                        <a:pt x="915" y="329"/>
                      </a:lnTo>
                      <a:lnTo>
                        <a:pt x="968" y="277"/>
                      </a:lnTo>
                      <a:lnTo>
                        <a:pt x="1019" y="229"/>
                      </a:lnTo>
                      <a:lnTo>
                        <a:pt x="1070" y="185"/>
                      </a:lnTo>
                      <a:lnTo>
                        <a:pt x="1120" y="146"/>
                      </a:lnTo>
                      <a:lnTo>
                        <a:pt x="1168" y="111"/>
                      </a:lnTo>
                      <a:lnTo>
                        <a:pt x="1216" y="80"/>
                      </a:lnTo>
                      <a:lnTo>
                        <a:pt x="1265" y="55"/>
                      </a:lnTo>
                      <a:lnTo>
                        <a:pt x="1314" y="34"/>
                      </a:lnTo>
                      <a:lnTo>
                        <a:pt x="1364" y="18"/>
                      </a:lnTo>
                      <a:lnTo>
                        <a:pt x="1415" y="6"/>
                      </a:lnTo>
                      <a:lnTo>
                        <a:pt x="1467" y="2"/>
                      </a:lnTo>
                      <a:lnTo>
                        <a:pt x="15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24"/>
                <p:cNvSpPr>
                  <a:spLocks/>
                </p:cNvSpPr>
                <p:nvPr/>
              </p:nvSpPr>
              <p:spPr bwMode="auto">
                <a:xfrm>
                  <a:off x="1686" y="1221"/>
                  <a:ext cx="938" cy="171"/>
                </a:xfrm>
                <a:custGeom>
                  <a:avLst/>
                  <a:gdLst>
                    <a:gd name="T0" fmla="*/ 84 w 938"/>
                    <a:gd name="T1" fmla="*/ 0 h 171"/>
                    <a:gd name="T2" fmla="*/ 853 w 938"/>
                    <a:gd name="T3" fmla="*/ 0 h 171"/>
                    <a:gd name="T4" fmla="*/ 875 w 938"/>
                    <a:gd name="T5" fmla="*/ 3 h 171"/>
                    <a:gd name="T6" fmla="*/ 896 w 938"/>
                    <a:gd name="T7" fmla="*/ 12 h 171"/>
                    <a:gd name="T8" fmla="*/ 913 w 938"/>
                    <a:gd name="T9" fmla="*/ 25 h 171"/>
                    <a:gd name="T10" fmla="*/ 926 w 938"/>
                    <a:gd name="T11" fmla="*/ 43 h 171"/>
                    <a:gd name="T12" fmla="*/ 935 w 938"/>
                    <a:gd name="T13" fmla="*/ 62 h 171"/>
                    <a:gd name="T14" fmla="*/ 938 w 938"/>
                    <a:gd name="T15" fmla="*/ 86 h 171"/>
                    <a:gd name="T16" fmla="*/ 935 w 938"/>
                    <a:gd name="T17" fmla="*/ 108 h 171"/>
                    <a:gd name="T18" fmla="*/ 926 w 938"/>
                    <a:gd name="T19" fmla="*/ 128 h 171"/>
                    <a:gd name="T20" fmla="*/ 913 w 938"/>
                    <a:gd name="T21" fmla="*/ 146 h 171"/>
                    <a:gd name="T22" fmla="*/ 896 w 938"/>
                    <a:gd name="T23" fmla="*/ 159 h 171"/>
                    <a:gd name="T24" fmla="*/ 875 w 938"/>
                    <a:gd name="T25" fmla="*/ 168 h 171"/>
                    <a:gd name="T26" fmla="*/ 853 w 938"/>
                    <a:gd name="T27" fmla="*/ 171 h 171"/>
                    <a:gd name="T28" fmla="*/ 84 w 938"/>
                    <a:gd name="T29" fmla="*/ 171 h 171"/>
                    <a:gd name="T30" fmla="*/ 62 w 938"/>
                    <a:gd name="T31" fmla="*/ 168 h 171"/>
                    <a:gd name="T32" fmla="*/ 42 w 938"/>
                    <a:gd name="T33" fmla="*/ 159 h 171"/>
                    <a:gd name="T34" fmla="*/ 25 w 938"/>
                    <a:gd name="T35" fmla="*/ 146 h 171"/>
                    <a:gd name="T36" fmla="*/ 11 w 938"/>
                    <a:gd name="T37" fmla="*/ 128 h 171"/>
                    <a:gd name="T38" fmla="*/ 2 w 938"/>
                    <a:gd name="T39" fmla="*/ 108 h 171"/>
                    <a:gd name="T40" fmla="*/ 0 w 938"/>
                    <a:gd name="T41" fmla="*/ 86 h 171"/>
                    <a:gd name="T42" fmla="*/ 2 w 938"/>
                    <a:gd name="T43" fmla="*/ 62 h 171"/>
                    <a:gd name="T44" fmla="*/ 11 w 938"/>
                    <a:gd name="T45" fmla="*/ 43 h 171"/>
                    <a:gd name="T46" fmla="*/ 25 w 938"/>
                    <a:gd name="T47" fmla="*/ 25 h 171"/>
                    <a:gd name="T48" fmla="*/ 42 w 938"/>
                    <a:gd name="T49" fmla="*/ 12 h 171"/>
                    <a:gd name="T50" fmla="*/ 62 w 938"/>
                    <a:gd name="T51" fmla="*/ 3 h 171"/>
                    <a:gd name="T52" fmla="*/ 84 w 938"/>
                    <a:gd name="T53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38" h="171">
                      <a:moveTo>
                        <a:pt x="84" y="0"/>
                      </a:moveTo>
                      <a:lnTo>
                        <a:pt x="853" y="0"/>
                      </a:lnTo>
                      <a:lnTo>
                        <a:pt x="875" y="3"/>
                      </a:lnTo>
                      <a:lnTo>
                        <a:pt x="896" y="12"/>
                      </a:lnTo>
                      <a:lnTo>
                        <a:pt x="913" y="25"/>
                      </a:lnTo>
                      <a:lnTo>
                        <a:pt x="926" y="43"/>
                      </a:lnTo>
                      <a:lnTo>
                        <a:pt x="935" y="62"/>
                      </a:lnTo>
                      <a:lnTo>
                        <a:pt x="938" y="86"/>
                      </a:lnTo>
                      <a:lnTo>
                        <a:pt x="935" y="108"/>
                      </a:lnTo>
                      <a:lnTo>
                        <a:pt x="926" y="128"/>
                      </a:lnTo>
                      <a:lnTo>
                        <a:pt x="913" y="146"/>
                      </a:lnTo>
                      <a:lnTo>
                        <a:pt x="896" y="159"/>
                      </a:lnTo>
                      <a:lnTo>
                        <a:pt x="875" y="168"/>
                      </a:lnTo>
                      <a:lnTo>
                        <a:pt x="853" y="171"/>
                      </a:lnTo>
                      <a:lnTo>
                        <a:pt x="84" y="171"/>
                      </a:lnTo>
                      <a:lnTo>
                        <a:pt x="62" y="168"/>
                      </a:lnTo>
                      <a:lnTo>
                        <a:pt x="42" y="159"/>
                      </a:lnTo>
                      <a:lnTo>
                        <a:pt x="25" y="146"/>
                      </a:lnTo>
                      <a:lnTo>
                        <a:pt x="11" y="128"/>
                      </a:lnTo>
                      <a:lnTo>
                        <a:pt x="2" y="108"/>
                      </a:lnTo>
                      <a:lnTo>
                        <a:pt x="0" y="86"/>
                      </a:lnTo>
                      <a:lnTo>
                        <a:pt x="2" y="62"/>
                      </a:lnTo>
                      <a:lnTo>
                        <a:pt x="11" y="43"/>
                      </a:lnTo>
                      <a:lnTo>
                        <a:pt x="25" y="25"/>
                      </a:lnTo>
                      <a:lnTo>
                        <a:pt x="42" y="12"/>
                      </a:lnTo>
                      <a:lnTo>
                        <a:pt x="62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25"/>
                <p:cNvSpPr>
                  <a:spLocks/>
                </p:cNvSpPr>
                <p:nvPr/>
              </p:nvSpPr>
              <p:spPr bwMode="auto">
                <a:xfrm>
                  <a:off x="3910" y="2416"/>
                  <a:ext cx="421" cy="339"/>
                </a:xfrm>
                <a:custGeom>
                  <a:avLst/>
                  <a:gdLst>
                    <a:gd name="T0" fmla="*/ 330 w 421"/>
                    <a:gd name="T1" fmla="*/ 0 h 339"/>
                    <a:gd name="T2" fmla="*/ 351 w 421"/>
                    <a:gd name="T3" fmla="*/ 1 h 339"/>
                    <a:gd name="T4" fmla="*/ 373 w 421"/>
                    <a:gd name="T5" fmla="*/ 8 h 339"/>
                    <a:gd name="T6" fmla="*/ 391 w 421"/>
                    <a:gd name="T7" fmla="*/ 21 h 339"/>
                    <a:gd name="T8" fmla="*/ 406 w 421"/>
                    <a:gd name="T9" fmla="*/ 38 h 339"/>
                    <a:gd name="T10" fmla="*/ 416 w 421"/>
                    <a:gd name="T11" fmla="*/ 58 h 339"/>
                    <a:gd name="T12" fmla="*/ 421 w 421"/>
                    <a:gd name="T13" fmla="*/ 80 h 339"/>
                    <a:gd name="T14" fmla="*/ 418 w 421"/>
                    <a:gd name="T15" fmla="*/ 102 h 339"/>
                    <a:gd name="T16" fmla="*/ 412 w 421"/>
                    <a:gd name="T17" fmla="*/ 123 h 339"/>
                    <a:gd name="T18" fmla="*/ 400 w 421"/>
                    <a:gd name="T19" fmla="*/ 141 h 339"/>
                    <a:gd name="T20" fmla="*/ 382 w 421"/>
                    <a:gd name="T21" fmla="*/ 156 h 339"/>
                    <a:gd name="T22" fmla="*/ 133 w 421"/>
                    <a:gd name="T23" fmla="*/ 324 h 339"/>
                    <a:gd name="T24" fmla="*/ 118 w 421"/>
                    <a:gd name="T25" fmla="*/ 332 h 339"/>
                    <a:gd name="T26" fmla="*/ 102 w 421"/>
                    <a:gd name="T27" fmla="*/ 337 h 339"/>
                    <a:gd name="T28" fmla="*/ 86 w 421"/>
                    <a:gd name="T29" fmla="*/ 339 h 339"/>
                    <a:gd name="T30" fmla="*/ 66 w 421"/>
                    <a:gd name="T31" fmla="*/ 336 h 339"/>
                    <a:gd name="T32" fmla="*/ 46 w 421"/>
                    <a:gd name="T33" fmla="*/ 329 h 339"/>
                    <a:gd name="T34" fmla="*/ 29 w 421"/>
                    <a:gd name="T35" fmla="*/ 316 h 339"/>
                    <a:gd name="T36" fmla="*/ 15 w 421"/>
                    <a:gd name="T37" fmla="*/ 300 h 339"/>
                    <a:gd name="T38" fmla="*/ 5 w 421"/>
                    <a:gd name="T39" fmla="*/ 280 h 339"/>
                    <a:gd name="T40" fmla="*/ 0 w 421"/>
                    <a:gd name="T41" fmla="*/ 258 h 339"/>
                    <a:gd name="T42" fmla="*/ 3 w 421"/>
                    <a:gd name="T43" fmla="*/ 237 h 339"/>
                    <a:gd name="T44" fmla="*/ 9 w 421"/>
                    <a:gd name="T45" fmla="*/ 216 h 339"/>
                    <a:gd name="T46" fmla="*/ 21 w 421"/>
                    <a:gd name="T47" fmla="*/ 197 h 339"/>
                    <a:gd name="T48" fmla="*/ 39 w 421"/>
                    <a:gd name="T49" fmla="*/ 182 h 339"/>
                    <a:gd name="T50" fmla="*/ 288 w 421"/>
                    <a:gd name="T51" fmla="*/ 15 h 339"/>
                    <a:gd name="T52" fmla="*/ 308 w 421"/>
                    <a:gd name="T53" fmla="*/ 5 h 339"/>
                    <a:gd name="T54" fmla="*/ 330 w 421"/>
                    <a:gd name="T55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21" h="339">
                      <a:moveTo>
                        <a:pt x="330" y="0"/>
                      </a:moveTo>
                      <a:lnTo>
                        <a:pt x="351" y="1"/>
                      </a:lnTo>
                      <a:lnTo>
                        <a:pt x="373" y="8"/>
                      </a:lnTo>
                      <a:lnTo>
                        <a:pt x="391" y="21"/>
                      </a:lnTo>
                      <a:lnTo>
                        <a:pt x="406" y="38"/>
                      </a:lnTo>
                      <a:lnTo>
                        <a:pt x="416" y="58"/>
                      </a:lnTo>
                      <a:lnTo>
                        <a:pt x="421" y="80"/>
                      </a:lnTo>
                      <a:lnTo>
                        <a:pt x="418" y="102"/>
                      </a:lnTo>
                      <a:lnTo>
                        <a:pt x="412" y="123"/>
                      </a:lnTo>
                      <a:lnTo>
                        <a:pt x="400" y="141"/>
                      </a:lnTo>
                      <a:lnTo>
                        <a:pt x="382" y="156"/>
                      </a:lnTo>
                      <a:lnTo>
                        <a:pt x="133" y="324"/>
                      </a:lnTo>
                      <a:lnTo>
                        <a:pt x="118" y="332"/>
                      </a:lnTo>
                      <a:lnTo>
                        <a:pt x="102" y="337"/>
                      </a:lnTo>
                      <a:lnTo>
                        <a:pt x="86" y="339"/>
                      </a:lnTo>
                      <a:lnTo>
                        <a:pt x="66" y="336"/>
                      </a:lnTo>
                      <a:lnTo>
                        <a:pt x="46" y="329"/>
                      </a:lnTo>
                      <a:lnTo>
                        <a:pt x="29" y="316"/>
                      </a:lnTo>
                      <a:lnTo>
                        <a:pt x="15" y="300"/>
                      </a:lnTo>
                      <a:lnTo>
                        <a:pt x="5" y="280"/>
                      </a:lnTo>
                      <a:lnTo>
                        <a:pt x="0" y="258"/>
                      </a:lnTo>
                      <a:lnTo>
                        <a:pt x="3" y="237"/>
                      </a:lnTo>
                      <a:lnTo>
                        <a:pt x="9" y="216"/>
                      </a:lnTo>
                      <a:lnTo>
                        <a:pt x="21" y="197"/>
                      </a:lnTo>
                      <a:lnTo>
                        <a:pt x="39" y="182"/>
                      </a:lnTo>
                      <a:lnTo>
                        <a:pt x="288" y="15"/>
                      </a:lnTo>
                      <a:lnTo>
                        <a:pt x="308" y="5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26"/>
                <p:cNvSpPr>
                  <a:spLocks/>
                </p:cNvSpPr>
                <p:nvPr/>
              </p:nvSpPr>
              <p:spPr bwMode="auto">
                <a:xfrm>
                  <a:off x="3136" y="2330"/>
                  <a:ext cx="682" cy="684"/>
                </a:xfrm>
                <a:custGeom>
                  <a:avLst/>
                  <a:gdLst>
                    <a:gd name="T0" fmla="*/ 109 w 682"/>
                    <a:gd name="T1" fmla="*/ 4 h 684"/>
                    <a:gd name="T2" fmla="*/ 147 w 682"/>
                    <a:gd name="T3" fmla="*/ 27 h 684"/>
                    <a:gd name="T4" fmla="*/ 211 w 682"/>
                    <a:gd name="T5" fmla="*/ 93 h 684"/>
                    <a:gd name="T6" fmla="*/ 279 w 682"/>
                    <a:gd name="T7" fmla="*/ 164 h 684"/>
                    <a:gd name="T8" fmla="*/ 351 w 682"/>
                    <a:gd name="T9" fmla="*/ 237 h 684"/>
                    <a:gd name="T10" fmla="*/ 422 w 682"/>
                    <a:gd name="T11" fmla="*/ 309 h 684"/>
                    <a:gd name="T12" fmla="*/ 489 w 682"/>
                    <a:gd name="T13" fmla="*/ 378 h 684"/>
                    <a:gd name="T14" fmla="*/ 550 w 682"/>
                    <a:gd name="T15" fmla="*/ 437 h 684"/>
                    <a:gd name="T16" fmla="*/ 600 w 682"/>
                    <a:gd name="T17" fmla="*/ 486 h 684"/>
                    <a:gd name="T18" fmla="*/ 638 w 682"/>
                    <a:gd name="T19" fmla="*/ 520 h 684"/>
                    <a:gd name="T20" fmla="*/ 666 w 682"/>
                    <a:gd name="T21" fmla="*/ 548 h 684"/>
                    <a:gd name="T22" fmla="*/ 682 w 682"/>
                    <a:gd name="T23" fmla="*/ 589 h 684"/>
                    <a:gd name="T24" fmla="*/ 676 w 682"/>
                    <a:gd name="T25" fmla="*/ 631 h 684"/>
                    <a:gd name="T26" fmla="*/ 650 w 682"/>
                    <a:gd name="T27" fmla="*/ 666 h 684"/>
                    <a:gd name="T28" fmla="*/ 617 w 682"/>
                    <a:gd name="T29" fmla="*/ 682 h 684"/>
                    <a:gd name="T30" fmla="*/ 579 w 682"/>
                    <a:gd name="T31" fmla="*/ 682 h 684"/>
                    <a:gd name="T32" fmla="*/ 545 w 682"/>
                    <a:gd name="T33" fmla="*/ 666 h 684"/>
                    <a:gd name="T34" fmla="*/ 511 w 682"/>
                    <a:gd name="T35" fmla="*/ 637 h 684"/>
                    <a:gd name="T36" fmla="*/ 465 w 682"/>
                    <a:gd name="T37" fmla="*/ 594 h 684"/>
                    <a:gd name="T38" fmla="*/ 409 w 682"/>
                    <a:gd name="T39" fmla="*/ 539 h 684"/>
                    <a:gd name="T40" fmla="*/ 348 w 682"/>
                    <a:gd name="T41" fmla="*/ 478 h 684"/>
                    <a:gd name="T42" fmla="*/ 283 w 682"/>
                    <a:gd name="T43" fmla="*/ 412 h 684"/>
                    <a:gd name="T44" fmla="*/ 219 w 682"/>
                    <a:gd name="T45" fmla="*/ 346 h 684"/>
                    <a:gd name="T46" fmla="*/ 159 w 682"/>
                    <a:gd name="T47" fmla="*/ 284 h 684"/>
                    <a:gd name="T48" fmla="*/ 105 w 682"/>
                    <a:gd name="T49" fmla="*/ 230 h 684"/>
                    <a:gd name="T50" fmla="*/ 62 w 682"/>
                    <a:gd name="T51" fmla="*/ 185 h 684"/>
                    <a:gd name="T52" fmla="*/ 32 w 682"/>
                    <a:gd name="T53" fmla="*/ 154 h 684"/>
                    <a:gd name="T54" fmla="*/ 11 w 682"/>
                    <a:gd name="T55" fmla="*/ 127 h 684"/>
                    <a:gd name="T56" fmla="*/ 0 w 682"/>
                    <a:gd name="T57" fmla="*/ 85 h 684"/>
                    <a:gd name="T58" fmla="*/ 12 w 682"/>
                    <a:gd name="T59" fmla="*/ 42 h 684"/>
                    <a:gd name="T60" fmla="*/ 44 w 682"/>
                    <a:gd name="T61" fmla="*/ 11 h 684"/>
                    <a:gd name="T62" fmla="*/ 88 w 682"/>
                    <a:gd name="T63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82" h="684">
                      <a:moveTo>
                        <a:pt x="88" y="0"/>
                      </a:moveTo>
                      <a:lnTo>
                        <a:pt x="109" y="4"/>
                      </a:lnTo>
                      <a:lnTo>
                        <a:pt x="129" y="13"/>
                      </a:lnTo>
                      <a:lnTo>
                        <a:pt x="147" y="27"/>
                      </a:lnTo>
                      <a:lnTo>
                        <a:pt x="178" y="60"/>
                      </a:lnTo>
                      <a:lnTo>
                        <a:pt x="211" y="93"/>
                      </a:lnTo>
                      <a:lnTo>
                        <a:pt x="244" y="128"/>
                      </a:lnTo>
                      <a:lnTo>
                        <a:pt x="279" y="164"/>
                      </a:lnTo>
                      <a:lnTo>
                        <a:pt x="315" y="201"/>
                      </a:lnTo>
                      <a:lnTo>
                        <a:pt x="351" y="237"/>
                      </a:lnTo>
                      <a:lnTo>
                        <a:pt x="387" y="274"/>
                      </a:lnTo>
                      <a:lnTo>
                        <a:pt x="422" y="309"/>
                      </a:lnTo>
                      <a:lnTo>
                        <a:pt x="456" y="344"/>
                      </a:lnTo>
                      <a:lnTo>
                        <a:pt x="489" y="378"/>
                      </a:lnTo>
                      <a:lnTo>
                        <a:pt x="520" y="409"/>
                      </a:lnTo>
                      <a:lnTo>
                        <a:pt x="550" y="437"/>
                      </a:lnTo>
                      <a:lnTo>
                        <a:pt x="576" y="463"/>
                      </a:lnTo>
                      <a:lnTo>
                        <a:pt x="600" y="486"/>
                      </a:lnTo>
                      <a:lnTo>
                        <a:pt x="620" y="505"/>
                      </a:lnTo>
                      <a:lnTo>
                        <a:pt x="638" y="520"/>
                      </a:lnTo>
                      <a:lnTo>
                        <a:pt x="650" y="531"/>
                      </a:lnTo>
                      <a:lnTo>
                        <a:pt x="666" y="548"/>
                      </a:lnTo>
                      <a:lnTo>
                        <a:pt x="677" y="567"/>
                      </a:lnTo>
                      <a:lnTo>
                        <a:pt x="682" y="589"/>
                      </a:lnTo>
                      <a:lnTo>
                        <a:pt x="682" y="610"/>
                      </a:lnTo>
                      <a:lnTo>
                        <a:pt x="676" y="631"/>
                      </a:lnTo>
                      <a:lnTo>
                        <a:pt x="665" y="651"/>
                      </a:lnTo>
                      <a:lnTo>
                        <a:pt x="650" y="666"/>
                      </a:lnTo>
                      <a:lnTo>
                        <a:pt x="634" y="675"/>
                      </a:lnTo>
                      <a:lnTo>
                        <a:pt x="617" y="682"/>
                      </a:lnTo>
                      <a:lnTo>
                        <a:pt x="598" y="684"/>
                      </a:lnTo>
                      <a:lnTo>
                        <a:pt x="579" y="682"/>
                      </a:lnTo>
                      <a:lnTo>
                        <a:pt x="561" y="675"/>
                      </a:lnTo>
                      <a:lnTo>
                        <a:pt x="545" y="666"/>
                      </a:lnTo>
                      <a:lnTo>
                        <a:pt x="530" y="653"/>
                      </a:lnTo>
                      <a:lnTo>
                        <a:pt x="511" y="637"/>
                      </a:lnTo>
                      <a:lnTo>
                        <a:pt x="490" y="617"/>
                      </a:lnTo>
                      <a:lnTo>
                        <a:pt x="465" y="594"/>
                      </a:lnTo>
                      <a:lnTo>
                        <a:pt x="439" y="567"/>
                      </a:lnTo>
                      <a:lnTo>
                        <a:pt x="409" y="539"/>
                      </a:lnTo>
                      <a:lnTo>
                        <a:pt x="380" y="509"/>
                      </a:lnTo>
                      <a:lnTo>
                        <a:pt x="348" y="478"/>
                      </a:lnTo>
                      <a:lnTo>
                        <a:pt x="316" y="445"/>
                      </a:lnTo>
                      <a:lnTo>
                        <a:pt x="283" y="412"/>
                      </a:lnTo>
                      <a:lnTo>
                        <a:pt x="250" y="379"/>
                      </a:lnTo>
                      <a:lnTo>
                        <a:pt x="219" y="346"/>
                      </a:lnTo>
                      <a:lnTo>
                        <a:pt x="188" y="315"/>
                      </a:lnTo>
                      <a:lnTo>
                        <a:pt x="159" y="284"/>
                      </a:lnTo>
                      <a:lnTo>
                        <a:pt x="130" y="256"/>
                      </a:lnTo>
                      <a:lnTo>
                        <a:pt x="105" y="230"/>
                      </a:lnTo>
                      <a:lnTo>
                        <a:pt x="82" y="205"/>
                      </a:lnTo>
                      <a:lnTo>
                        <a:pt x="62" y="185"/>
                      </a:lnTo>
                      <a:lnTo>
                        <a:pt x="46" y="168"/>
                      </a:lnTo>
                      <a:lnTo>
                        <a:pt x="32" y="154"/>
                      </a:lnTo>
                      <a:lnTo>
                        <a:pt x="25" y="145"/>
                      </a:lnTo>
                      <a:lnTo>
                        <a:pt x="11" y="127"/>
                      </a:lnTo>
                      <a:lnTo>
                        <a:pt x="2" y="106"/>
                      </a:lnTo>
                      <a:lnTo>
                        <a:pt x="0" y="85"/>
                      </a:lnTo>
                      <a:lnTo>
                        <a:pt x="3" y="62"/>
                      </a:lnTo>
                      <a:lnTo>
                        <a:pt x="12" y="42"/>
                      </a:lnTo>
                      <a:lnTo>
                        <a:pt x="27" y="25"/>
                      </a:lnTo>
                      <a:lnTo>
                        <a:pt x="44" y="11"/>
                      </a:lnTo>
                      <a:lnTo>
                        <a:pt x="65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27"/>
                <p:cNvSpPr>
                  <a:spLocks/>
                </p:cNvSpPr>
                <p:nvPr/>
              </p:nvSpPr>
              <p:spPr bwMode="auto">
                <a:xfrm>
                  <a:off x="2880" y="2587"/>
                  <a:ext cx="597" cy="597"/>
                </a:xfrm>
                <a:custGeom>
                  <a:avLst/>
                  <a:gdLst>
                    <a:gd name="T0" fmla="*/ 89 w 597"/>
                    <a:gd name="T1" fmla="*/ 0 h 597"/>
                    <a:gd name="T2" fmla="*/ 110 w 597"/>
                    <a:gd name="T3" fmla="*/ 4 h 597"/>
                    <a:gd name="T4" fmla="*/ 130 w 597"/>
                    <a:gd name="T5" fmla="*/ 12 h 597"/>
                    <a:gd name="T6" fmla="*/ 148 w 597"/>
                    <a:gd name="T7" fmla="*/ 27 h 597"/>
                    <a:gd name="T8" fmla="*/ 161 w 597"/>
                    <a:gd name="T9" fmla="*/ 41 h 597"/>
                    <a:gd name="T10" fmla="*/ 179 w 597"/>
                    <a:gd name="T11" fmla="*/ 60 h 597"/>
                    <a:gd name="T12" fmla="*/ 200 w 597"/>
                    <a:gd name="T13" fmla="*/ 82 h 597"/>
                    <a:gd name="T14" fmla="*/ 223 w 597"/>
                    <a:gd name="T15" fmla="*/ 108 h 597"/>
                    <a:gd name="T16" fmla="*/ 251 w 597"/>
                    <a:gd name="T17" fmla="*/ 135 h 597"/>
                    <a:gd name="T18" fmla="*/ 279 w 597"/>
                    <a:gd name="T19" fmla="*/ 166 h 597"/>
                    <a:gd name="T20" fmla="*/ 309 w 597"/>
                    <a:gd name="T21" fmla="*/ 197 h 597"/>
                    <a:gd name="T22" fmla="*/ 340 w 597"/>
                    <a:gd name="T23" fmla="*/ 230 h 597"/>
                    <a:gd name="T24" fmla="*/ 372 w 597"/>
                    <a:gd name="T25" fmla="*/ 262 h 597"/>
                    <a:gd name="T26" fmla="*/ 403 w 597"/>
                    <a:gd name="T27" fmla="*/ 294 h 597"/>
                    <a:gd name="T28" fmla="*/ 436 w 597"/>
                    <a:gd name="T29" fmla="*/ 325 h 597"/>
                    <a:gd name="T30" fmla="*/ 465 w 597"/>
                    <a:gd name="T31" fmla="*/ 354 h 597"/>
                    <a:gd name="T32" fmla="*/ 494 w 597"/>
                    <a:gd name="T33" fmla="*/ 381 h 597"/>
                    <a:gd name="T34" fmla="*/ 520 w 597"/>
                    <a:gd name="T35" fmla="*/ 406 h 597"/>
                    <a:gd name="T36" fmla="*/ 545 w 597"/>
                    <a:gd name="T37" fmla="*/ 428 h 597"/>
                    <a:gd name="T38" fmla="*/ 566 w 597"/>
                    <a:gd name="T39" fmla="*/ 446 h 597"/>
                    <a:gd name="T40" fmla="*/ 581 w 597"/>
                    <a:gd name="T41" fmla="*/ 462 h 597"/>
                    <a:gd name="T42" fmla="*/ 592 w 597"/>
                    <a:gd name="T43" fmla="*/ 482 h 597"/>
                    <a:gd name="T44" fmla="*/ 597 w 597"/>
                    <a:gd name="T45" fmla="*/ 503 h 597"/>
                    <a:gd name="T46" fmla="*/ 597 w 597"/>
                    <a:gd name="T47" fmla="*/ 524 h 597"/>
                    <a:gd name="T48" fmla="*/ 591 w 597"/>
                    <a:gd name="T49" fmla="*/ 545 h 597"/>
                    <a:gd name="T50" fmla="*/ 578 w 597"/>
                    <a:gd name="T51" fmla="*/ 565 h 597"/>
                    <a:gd name="T52" fmla="*/ 565 w 597"/>
                    <a:gd name="T53" fmla="*/ 579 h 597"/>
                    <a:gd name="T54" fmla="*/ 549 w 597"/>
                    <a:gd name="T55" fmla="*/ 589 h 597"/>
                    <a:gd name="T56" fmla="*/ 530 w 597"/>
                    <a:gd name="T57" fmla="*/ 595 h 597"/>
                    <a:gd name="T58" fmla="*/ 513 w 597"/>
                    <a:gd name="T59" fmla="*/ 597 h 597"/>
                    <a:gd name="T60" fmla="*/ 494 w 597"/>
                    <a:gd name="T61" fmla="*/ 595 h 597"/>
                    <a:gd name="T62" fmla="*/ 475 w 597"/>
                    <a:gd name="T63" fmla="*/ 589 h 597"/>
                    <a:gd name="T64" fmla="*/ 459 w 597"/>
                    <a:gd name="T65" fmla="*/ 579 h 597"/>
                    <a:gd name="T66" fmla="*/ 438 w 597"/>
                    <a:gd name="T67" fmla="*/ 561 h 597"/>
                    <a:gd name="T68" fmla="*/ 416 w 597"/>
                    <a:gd name="T69" fmla="*/ 541 h 597"/>
                    <a:gd name="T70" fmla="*/ 391 w 597"/>
                    <a:gd name="T71" fmla="*/ 519 h 597"/>
                    <a:gd name="T72" fmla="*/ 365 w 597"/>
                    <a:gd name="T73" fmla="*/ 494 h 597"/>
                    <a:gd name="T74" fmla="*/ 338 w 597"/>
                    <a:gd name="T75" fmla="*/ 468 h 597"/>
                    <a:gd name="T76" fmla="*/ 309 w 597"/>
                    <a:gd name="T77" fmla="*/ 441 h 597"/>
                    <a:gd name="T78" fmla="*/ 281 w 597"/>
                    <a:gd name="T79" fmla="*/ 412 h 597"/>
                    <a:gd name="T80" fmla="*/ 252 w 597"/>
                    <a:gd name="T81" fmla="*/ 382 h 597"/>
                    <a:gd name="T82" fmla="*/ 222 w 597"/>
                    <a:gd name="T83" fmla="*/ 353 h 597"/>
                    <a:gd name="T84" fmla="*/ 195 w 597"/>
                    <a:gd name="T85" fmla="*/ 324 h 597"/>
                    <a:gd name="T86" fmla="*/ 168 w 597"/>
                    <a:gd name="T87" fmla="*/ 296 h 597"/>
                    <a:gd name="T88" fmla="*/ 141 w 597"/>
                    <a:gd name="T89" fmla="*/ 268 h 597"/>
                    <a:gd name="T90" fmla="*/ 117 w 597"/>
                    <a:gd name="T91" fmla="*/ 243 h 597"/>
                    <a:gd name="T92" fmla="*/ 94 w 597"/>
                    <a:gd name="T93" fmla="*/ 220 h 597"/>
                    <a:gd name="T94" fmla="*/ 74 w 597"/>
                    <a:gd name="T95" fmla="*/ 199 h 597"/>
                    <a:gd name="T96" fmla="*/ 57 w 597"/>
                    <a:gd name="T97" fmla="*/ 180 h 597"/>
                    <a:gd name="T98" fmla="*/ 42 w 597"/>
                    <a:gd name="T99" fmla="*/ 165 h 597"/>
                    <a:gd name="T100" fmla="*/ 32 w 597"/>
                    <a:gd name="T101" fmla="*/ 153 h 597"/>
                    <a:gd name="T102" fmla="*/ 25 w 597"/>
                    <a:gd name="T103" fmla="*/ 145 h 597"/>
                    <a:gd name="T104" fmla="*/ 22 w 597"/>
                    <a:gd name="T105" fmla="*/ 143 h 597"/>
                    <a:gd name="T106" fmla="*/ 10 w 597"/>
                    <a:gd name="T107" fmla="*/ 124 h 597"/>
                    <a:gd name="T108" fmla="*/ 2 w 597"/>
                    <a:gd name="T109" fmla="*/ 103 h 597"/>
                    <a:gd name="T110" fmla="*/ 0 w 597"/>
                    <a:gd name="T111" fmla="*/ 82 h 597"/>
                    <a:gd name="T112" fmla="*/ 4 w 597"/>
                    <a:gd name="T113" fmla="*/ 60 h 597"/>
                    <a:gd name="T114" fmla="*/ 12 w 597"/>
                    <a:gd name="T115" fmla="*/ 40 h 597"/>
                    <a:gd name="T116" fmla="*/ 27 w 597"/>
                    <a:gd name="T117" fmla="*/ 22 h 597"/>
                    <a:gd name="T118" fmla="*/ 46 w 597"/>
                    <a:gd name="T119" fmla="*/ 9 h 597"/>
                    <a:gd name="T120" fmla="*/ 67 w 597"/>
                    <a:gd name="T121" fmla="*/ 1 h 597"/>
                    <a:gd name="T122" fmla="*/ 89 w 597"/>
                    <a:gd name="T123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97" h="597">
                      <a:moveTo>
                        <a:pt x="89" y="0"/>
                      </a:moveTo>
                      <a:lnTo>
                        <a:pt x="110" y="4"/>
                      </a:lnTo>
                      <a:lnTo>
                        <a:pt x="130" y="12"/>
                      </a:lnTo>
                      <a:lnTo>
                        <a:pt x="148" y="27"/>
                      </a:lnTo>
                      <a:lnTo>
                        <a:pt x="161" y="41"/>
                      </a:lnTo>
                      <a:lnTo>
                        <a:pt x="179" y="60"/>
                      </a:lnTo>
                      <a:lnTo>
                        <a:pt x="200" y="82"/>
                      </a:lnTo>
                      <a:lnTo>
                        <a:pt x="223" y="108"/>
                      </a:lnTo>
                      <a:lnTo>
                        <a:pt x="251" y="135"/>
                      </a:lnTo>
                      <a:lnTo>
                        <a:pt x="279" y="166"/>
                      </a:lnTo>
                      <a:lnTo>
                        <a:pt x="309" y="197"/>
                      </a:lnTo>
                      <a:lnTo>
                        <a:pt x="340" y="230"/>
                      </a:lnTo>
                      <a:lnTo>
                        <a:pt x="372" y="262"/>
                      </a:lnTo>
                      <a:lnTo>
                        <a:pt x="403" y="294"/>
                      </a:lnTo>
                      <a:lnTo>
                        <a:pt x="436" y="325"/>
                      </a:lnTo>
                      <a:lnTo>
                        <a:pt x="465" y="354"/>
                      </a:lnTo>
                      <a:lnTo>
                        <a:pt x="494" y="381"/>
                      </a:lnTo>
                      <a:lnTo>
                        <a:pt x="520" y="406"/>
                      </a:lnTo>
                      <a:lnTo>
                        <a:pt x="545" y="428"/>
                      </a:lnTo>
                      <a:lnTo>
                        <a:pt x="566" y="446"/>
                      </a:lnTo>
                      <a:lnTo>
                        <a:pt x="581" y="462"/>
                      </a:lnTo>
                      <a:lnTo>
                        <a:pt x="592" y="482"/>
                      </a:lnTo>
                      <a:lnTo>
                        <a:pt x="597" y="503"/>
                      </a:lnTo>
                      <a:lnTo>
                        <a:pt x="597" y="524"/>
                      </a:lnTo>
                      <a:lnTo>
                        <a:pt x="591" y="545"/>
                      </a:lnTo>
                      <a:lnTo>
                        <a:pt x="578" y="565"/>
                      </a:lnTo>
                      <a:lnTo>
                        <a:pt x="565" y="579"/>
                      </a:lnTo>
                      <a:lnTo>
                        <a:pt x="549" y="589"/>
                      </a:lnTo>
                      <a:lnTo>
                        <a:pt x="530" y="595"/>
                      </a:lnTo>
                      <a:lnTo>
                        <a:pt x="513" y="597"/>
                      </a:lnTo>
                      <a:lnTo>
                        <a:pt x="494" y="595"/>
                      </a:lnTo>
                      <a:lnTo>
                        <a:pt x="475" y="589"/>
                      </a:lnTo>
                      <a:lnTo>
                        <a:pt x="459" y="579"/>
                      </a:lnTo>
                      <a:lnTo>
                        <a:pt x="438" y="561"/>
                      </a:lnTo>
                      <a:lnTo>
                        <a:pt x="416" y="541"/>
                      </a:lnTo>
                      <a:lnTo>
                        <a:pt x="391" y="519"/>
                      </a:lnTo>
                      <a:lnTo>
                        <a:pt x="365" y="494"/>
                      </a:lnTo>
                      <a:lnTo>
                        <a:pt x="338" y="468"/>
                      </a:lnTo>
                      <a:lnTo>
                        <a:pt x="309" y="441"/>
                      </a:lnTo>
                      <a:lnTo>
                        <a:pt x="281" y="412"/>
                      </a:lnTo>
                      <a:lnTo>
                        <a:pt x="252" y="382"/>
                      </a:lnTo>
                      <a:lnTo>
                        <a:pt x="222" y="353"/>
                      </a:lnTo>
                      <a:lnTo>
                        <a:pt x="195" y="324"/>
                      </a:lnTo>
                      <a:lnTo>
                        <a:pt x="168" y="296"/>
                      </a:lnTo>
                      <a:lnTo>
                        <a:pt x="141" y="268"/>
                      </a:lnTo>
                      <a:lnTo>
                        <a:pt x="117" y="243"/>
                      </a:lnTo>
                      <a:lnTo>
                        <a:pt x="94" y="220"/>
                      </a:lnTo>
                      <a:lnTo>
                        <a:pt x="74" y="199"/>
                      </a:lnTo>
                      <a:lnTo>
                        <a:pt x="57" y="180"/>
                      </a:lnTo>
                      <a:lnTo>
                        <a:pt x="42" y="165"/>
                      </a:lnTo>
                      <a:lnTo>
                        <a:pt x="32" y="153"/>
                      </a:lnTo>
                      <a:lnTo>
                        <a:pt x="25" y="145"/>
                      </a:lnTo>
                      <a:lnTo>
                        <a:pt x="22" y="143"/>
                      </a:lnTo>
                      <a:lnTo>
                        <a:pt x="10" y="124"/>
                      </a:lnTo>
                      <a:lnTo>
                        <a:pt x="2" y="103"/>
                      </a:lnTo>
                      <a:lnTo>
                        <a:pt x="0" y="82"/>
                      </a:lnTo>
                      <a:lnTo>
                        <a:pt x="4" y="60"/>
                      </a:lnTo>
                      <a:lnTo>
                        <a:pt x="12" y="40"/>
                      </a:lnTo>
                      <a:lnTo>
                        <a:pt x="27" y="22"/>
                      </a:lnTo>
                      <a:lnTo>
                        <a:pt x="46" y="9"/>
                      </a:lnTo>
                      <a:lnTo>
                        <a:pt x="67" y="1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Freeform 28"/>
                <p:cNvSpPr>
                  <a:spLocks/>
                </p:cNvSpPr>
                <p:nvPr/>
              </p:nvSpPr>
              <p:spPr bwMode="auto">
                <a:xfrm>
                  <a:off x="2539" y="2757"/>
                  <a:ext cx="597" cy="599"/>
                </a:xfrm>
                <a:custGeom>
                  <a:avLst/>
                  <a:gdLst>
                    <a:gd name="T0" fmla="*/ 88 w 597"/>
                    <a:gd name="T1" fmla="*/ 0 h 599"/>
                    <a:gd name="T2" fmla="*/ 109 w 597"/>
                    <a:gd name="T3" fmla="*/ 4 h 599"/>
                    <a:gd name="T4" fmla="*/ 130 w 597"/>
                    <a:gd name="T5" fmla="*/ 13 h 599"/>
                    <a:gd name="T6" fmla="*/ 147 w 597"/>
                    <a:gd name="T7" fmla="*/ 27 h 599"/>
                    <a:gd name="T8" fmla="*/ 159 w 597"/>
                    <a:gd name="T9" fmla="*/ 40 h 599"/>
                    <a:gd name="T10" fmla="*/ 175 w 597"/>
                    <a:gd name="T11" fmla="*/ 56 h 599"/>
                    <a:gd name="T12" fmla="*/ 193 w 597"/>
                    <a:gd name="T13" fmla="*/ 77 h 599"/>
                    <a:gd name="T14" fmla="*/ 217 w 597"/>
                    <a:gd name="T15" fmla="*/ 101 h 599"/>
                    <a:gd name="T16" fmla="*/ 242 w 597"/>
                    <a:gd name="T17" fmla="*/ 127 h 599"/>
                    <a:gd name="T18" fmla="*/ 269 w 597"/>
                    <a:gd name="T19" fmla="*/ 157 h 599"/>
                    <a:gd name="T20" fmla="*/ 299 w 597"/>
                    <a:gd name="T21" fmla="*/ 186 h 599"/>
                    <a:gd name="T22" fmla="*/ 330 w 597"/>
                    <a:gd name="T23" fmla="*/ 219 h 599"/>
                    <a:gd name="T24" fmla="*/ 361 w 597"/>
                    <a:gd name="T25" fmla="*/ 251 h 599"/>
                    <a:gd name="T26" fmla="*/ 393 w 597"/>
                    <a:gd name="T27" fmla="*/ 283 h 599"/>
                    <a:gd name="T28" fmla="*/ 425 w 597"/>
                    <a:gd name="T29" fmla="*/ 314 h 599"/>
                    <a:gd name="T30" fmla="*/ 456 w 597"/>
                    <a:gd name="T31" fmla="*/ 345 h 599"/>
                    <a:gd name="T32" fmla="*/ 487 w 597"/>
                    <a:gd name="T33" fmla="*/ 375 h 599"/>
                    <a:gd name="T34" fmla="*/ 516 w 597"/>
                    <a:gd name="T35" fmla="*/ 402 h 599"/>
                    <a:gd name="T36" fmla="*/ 542 w 597"/>
                    <a:gd name="T37" fmla="*/ 426 h 599"/>
                    <a:gd name="T38" fmla="*/ 567 w 597"/>
                    <a:gd name="T39" fmla="*/ 447 h 599"/>
                    <a:gd name="T40" fmla="*/ 582 w 597"/>
                    <a:gd name="T41" fmla="*/ 464 h 599"/>
                    <a:gd name="T42" fmla="*/ 592 w 597"/>
                    <a:gd name="T43" fmla="*/ 484 h 599"/>
                    <a:gd name="T44" fmla="*/ 597 w 597"/>
                    <a:gd name="T45" fmla="*/ 505 h 599"/>
                    <a:gd name="T46" fmla="*/ 595 w 597"/>
                    <a:gd name="T47" fmla="*/ 527 h 599"/>
                    <a:gd name="T48" fmla="*/ 589 w 597"/>
                    <a:gd name="T49" fmla="*/ 548 h 599"/>
                    <a:gd name="T50" fmla="*/ 577 w 597"/>
                    <a:gd name="T51" fmla="*/ 568 h 599"/>
                    <a:gd name="T52" fmla="*/ 563 w 597"/>
                    <a:gd name="T53" fmla="*/ 581 h 599"/>
                    <a:gd name="T54" fmla="*/ 547 w 597"/>
                    <a:gd name="T55" fmla="*/ 590 h 599"/>
                    <a:gd name="T56" fmla="*/ 530 w 597"/>
                    <a:gd name="T57" fmla="*/ 596 h 599"/>
                    <a:gd name="T58" fmla="*/ 511 w 597"/>
                    <a:gd name="T59" fmla="*/ 599 h 599"/>
                    <a:gd name="T60" fmla="*/ 492 w 597"/>
                    <a:gd name="T61" fmla="*/ 596 h 599"/>
                    <a:gd name="T62" fmla="*/ 474 w 597"/>
                    <a:gd name="T63" fmla="*/ 589 h 599"/>
                    <a:gd name="T64" fmla="*/ 456 w 597"/>
                    <a:gd name="T65" fmla="*/ 577 h 599"/>
                    <a:gd name="T66" fmla="*/ 430 w 597"/>
                    <a:gd name="T67" fmla="*/ 555 h 599"/>
                    <a:gd name="T68" fmla="*/ 401 w 597"/>
                    <a:gd name="T69" fmla="*/ 528 h 599"/>
                    <a:gd name="T70" fmla="*/ 370 w 597"/>
                    <a:gd name="T71" fmla="*/ 499 h 599"/>
                    <a:gd name="T72" fmla="*/ 337 w 597"/>
                    <a:gd name="T73" fmla="*/ 468 h 599"/>
                    <a:gd name="T74" fmla="*/ 304 w 597"/>
                    <a:gd name="T75" fmla="*/ 435 h 599"/>
                    <a:gd name="T76" fmla="*/ 270 w 597"/>
                    <a:gd name="T77" fmla="*/ 401 h 599"/>
                    <a:gd name="T78" fmla="*/ 235 w 597"/>
                    <a:gd name="T79" fmla="*/ 366 h 599"/>
                    <a:gd name="T80" fmla="*/ 202 w 597"/>
                    <a:gd name="T81" fmla="*/ 332 h 599"/>
                    <a:gd name="T82" fmla="*/ 170 w 597"/>
                    <a:gd name="T83" fmla="*/ 298 h 599"/>
                    <a:gd name="T84" fmla="*/ 139 w 597"/>
                    <a:gd name="T85" fmla="*/ 266 h 599"/>
                    <a:gd name="T86" fmla="*/ 109 w 597"/>
                    <a:gd name="T87" fmla="*/ 236 h 599"/>
                    <a:gd name="T88" fmla="*/ 83 w 597"/>
                    <a:gd name="T89" fmla="*/ 208 h 599"/>
                    <a:gd name="T90" fmla="*/ 59 w 597"/>
                    <a:gd name="T91" fmla="*/ 183 h 599"/>
                    <a:gd name="T92" fmla="*/ 39 w 597"/>
                    <a:gd name="T93" fmla="*/ 162 h 599"/>
                    <a:gd name="T94" fmla="*/ 23 w 597"/>
                    <a:gd name="T95" fmla="*/ 144 h 599"/>
                    <a:gd name="T96" fmla="*/ 10 w 597"/>
                    <a:gd name="T97" fmla="*/ 126 h 599"/>
                    <a:gd name="T98" fmla="*/ 2 w 597"/>
                    <a:gd name="T99" fmla="*/ 104 h 599"/>
                    <a:gd name="T100" fmla="*/ 0 w 597"/>
                    <a:gd name="T101" fmla="*/ 83 h 599"/>
                    <a:gd name="T102" fmla="*/ 3 w 597"/>
                    <a:gd name="T103" fmla="*/ 61 h 599"/>
                    <a:gd name="T104" fmla="*/ 12 w 597"/>
                    <a:gd name="T105" fmla="*/ 41 h 599"/>
                    <a:gd name="T106" fmla="*/ 27 w 597"/>
                    <a:gd name="T107" fmla="*/ 24 h 599"/>
                    <a:gd name="T108" fmla="*/ 46 w 597"/>
                    <a:gd name="T109" fmla="*/ 10 h 599"/>
                    <a:gd name="T110" fmla="*/ 67 w 597"/>
                    <a:gd name="T111" fmla="*/ 3 h 599"/>
                    <a:gd name="T112" fmla="*/ 88 w 597"/>
                    <a:gd name="T113" fmla="*/ 0 h 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7" h="599">
                      <a:moveTo>
                        <a:pt x="88" y="0"/>
                      </a:moveTo>
                      <a:lnTo>
                        <a:pt x="109" y="4"/>
                      </a:lnTo>
                      <a:lnTo>
                        <a:pt x="130" y="13"/>
                      </a:lnTo>
                      <a:lnTo>
                        <a:pt x="147" y="27"/>
                      </a:lnTo>
                      <a:lnTo>
                        <a:pt x="159" y="40"/>
                      </a:lnTo>
                      <a:lnTo>
                        <a:pt x="175" y="56"/>
                      </a:lnTo>
                      <a:lnTo>
                        <a:pt x="193" y="77"/>
                      </a:lnTo>
                      <a:lnTo>
                        <a:pt x="217" y="101"/>
                      </a:lnTo>
                      <a:lnTo>
                        <a:pt x="242" y="127"/>
                      </a:lnTo>
                      <a:lnTo>
                        <a:pt x="269" y="157"/>
                      </a:lnTo>
                      <a:lnTo>
                        <a:pt x="299" y="186"/>
                      </a:lnTo>
                      <a:lnTo>
                        <a:pt x="330" y="219"/>
                      </a:lnTo>
                      <a:lnTo>
                        <a:pt x="361" y="251"/>
                      </a:lnTo>
                      <a:lnTo>
                        <a:pt x="393" y="283"/>
                      </a:lnTo>
                      <a:lnTo>
                        <a:pt x="425" y="314"/>
                      </a:lnTo>
                      <a:lnTo>
                        <a:pt x="456" y="345"/>
                      </a:lnTo>
                      <a:lnTo>
                        <a:pt x="487" y="375"/>
                      </a:lnTo>
                      <a:lnTo>
                        <a:pt x="516" y="402"/>
                      </a:lnTo>
                      <a:lnTo>
                        <a:pt x="542" y="426"/>
                      </a:lnTo>
                      <a:lnTo>
                        <a:pt x="567" y="447"/>
                      </a:lnTo>
                      <a:lnTo>
                        <a:pt x="582" y="464"/>
                      </a:lnTo>
                      <a:lnTo>
                        <a:pt x="592" y="484"/>
                      </a:lnTo>
                      <a:lnTo>
                        <a:pt x="597" y="505"/>
                      </a:lnTo>
                      <a:lnTo>
                        <a:pt x="595" y="527"/>
                      </a:lnTo>
                      <a:lnTo>
                        <a:pt x="589" y="548"/>
                      </a:lnTo>
                      <a:lnTo>
                        <a:pt x="577" y="568"/>
                      </a:lnTo>
                      <a:lnTo>
                        <a:pt x="563" y="581"/>
                      </a:lnTo>
                      <a:lnTo>
                        <a:pt x="547" y="590"/>
                      </a:lnTo>
                      <a:lnTo>
                        <a:pt x="530" y="596"/>
                      </a:lnTo>
                      <a:lnTo>
                        <a:pt x="511" y="599"/>
                      </a:lnTo>
                      <a:lnTo>
                        <a:pt x="492" y="596"/>
                      </a:lnTo>
                      <a:lnTo>
                        <a:pt x="474" y="589"/>
                      </a:lnTo>
                      <a:lnTo>
                        <a:pt x="456" y="577"/>
                      </a:lnTo>
                      <a:lnTo>
                        <a:pt x="430" y="555"/>
                      </a:lnTo>
                      <a:lnTo>
                        <a:pt x="401" y="528"/>
                      </a:lnTo>
                      <a:lnTo>
                        <a:pt x="370" y="499"/>
                      </a:lnTo>
                      <a:lnTo>
                        <a:pt x="337" y="468"/>
                      </a:lnTo>
                      <a:lnTo>
                        <a:pt x="304" y="435"/>
                      </a:lnTo>
                      <a:lnTo>
                        <a:pt x="270" y="401"/>
                      </a:lnTo>
                      <a:lnTo>
                        <a:pt x="235" y="366"/>
                      </a:lnTo>
                      <a:lnTo>
                        <a:pt x="202" y="332"/>
                      </a:lnTo>
                      <a:lnTo>
                        <a:pt x="170" y="298"/>
                      </a:lnTo>
                      <a:lnTo>
                        <a:pt x="139" y="266"/>
                      </a:lnTo>
                      <a:lnTo>
                        <a:pt x="109" y="236"/>
                      </a:lnTo>
                      <a:lnTo>
                        <a:pt x="83" y="208"/>
                      </a:lnTo>
                      <a:lnTo>
                        <a:pt x="59" y="183"/>
                      </a:lnTo>
                      <a:lnTo>
                        <a:pt x="39" y="162"/>
                      </a:lnTo>
                      <a:lnTo>
                        <a:pt x="23" y="144"/>
                      </a:lnTo>
                      <a:lnTo>
                        <a:pt x="10" y="126"/>
                      </a:lnTo>
                      <a:lnTo>
                        <a:pt x="2" y="104"/>
                      </a:lnTo>
                      <a:lnTo>
                        <a:pt x="0" y="83"/>
                      </a:lnTo>
                      <a:lnTo>
                        <a:pt x="3" y="61"/>
                      </a:lnTo>
                      <a:lnTo>
                        <a:pt x="12" y="41"/>
                      </a:lnTo>
                      <a:lnTo>
                        <a:pt x="27" y="24"/>
                      </a:lnTo>
                      <a:lnTo>
                        <a:pt x="46" y="10"/>
                      </a:lnTo>
                      <a:lnTo>
                        <a:pt x="67" y="3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29"/>
                <p:cNvSpPr>
                  <a:spLocks noEditPoints="1"/>
                </p:cNvSpPr>
                <p:nvPr/>
              </p:nvSpPr>
              <p:spPr bwMode="auto">
                <a:xfrm>
                  <a:off x="832" y="880"/>
                  <a:ext cx="1024" cy="1707"/>
                </a:xfrm>
                <a:custGeom>
                  <a:avLst/>
                  <a:gdLst>
                    <a:gd name="T0" fmla="*/ 170 w 1024"/>
                    <a:gd name="T1" fmla="*/ 1536 h 1707"/>
                    <a:gd name="T2" fmla="*/ 546 w 1024"/>
                    <a:gd name="T3" fmla="*/ 1502 h 1707"/>
                    <a:gd name="T4" fmla="*/ 572 w 1024"/>
                    <a:gd name="T5" fmla="*/ 1417 h 1707"/>
                    <a:gd name="T6" fmla="*/ 604 w 1024"/>
                    <a:gd name="T7" fmla="*/ 1311 h 1707"/>
                    <a:gd name="T8" fmla="*/ 640 w 1024"/>
                    <a:gd name="T9" fmla="*/ 1188 h 1707"/>
                    <a:gd name="T10" fmla="*/ 679 w 1024"/>
                    <a:gd name="T11" fmla="*/ 1053 h 1707"/>
                    <a:gd name="T12" fmla="*/ 717 w 1024"/>
                    <a:gd name="T13" fmla="*/ 910 h 1707"/>
                    <a:gd name="T14" fmla="*/ 755 w 1024"/>
                    <a:gd name="T15" fmla="*/ 765 h 1707"/>
                    <a:gd name="T16" fmla="*/ 789 w 1024"/>
                    <a:gd name="T17" fmla="*/ 621 h 1707"/>
                    <a:gd name="T18" fmla="*/ 818 w 1024"/>
                    <a:gd name="T19" fmla="*/ 483 h 1707"/>
                    <a:gd name="T20" fmla="*/ 840 w 1024"/>
                    <a:gd name="T21" fmla="*/ 356 h 1707"/>
                    <a:gd name="T22" fmla="*/ 814 w 1024"/>
                    <a:gd name="T23" fmla="*/ 283 h 1707"/>
                    <a:gd name="T24" fmla="*/ 722 w 1024"/>
                    <a:gd name="T25" fmla="*/ 257 h 1707"/>
                    <a:gd name="T26" fmla="*/ 604 w 1024"/>
                    <a:gd name="T27" fmla="*/ 231 h 1707"/>
                    <a:gd name="T28" fmla="*/ 468 w 1024"/>
                    <a:gd name="T29" fmla="*/ 210 h 1707"/>
                    <a:gd name="T30" fmla="*/ 321 w 1024"/>
                    <a:gd name="T31" fmla="*/ 191 h 1707"/>
                    <a:gd name="T32" fmla="*/ 170 w 1024"/>
                    <a:gd name="T33" fmla="*/ 176 h 1707"/>
                    <a:gd name="T34" fmla="*/ 123 w 1024"/>
                    <a:gd name="T35" fmla="*/ 2 h 1707"/>
                    <a:gd name="T36" fmla="*/ 209 w 1024"/>
                    <a:gd name="T37" fmla="*/ 9 h 1707"/>
                    <a:gd name="T38" fmla="*/ 314 w 1024"/>
                    <a:gd name="T39" fmla="*/ 17 h 1707"/>
                    <a:gd name="T40" fmla="*/ 431 w 1024"/>
                    <a:gd name="T41" fmla="*/ 31 h 1707"/>
                    <a:gd name="T42" fmla="*/ 555 w 1024"/>
                    <a:gd name="T43" fmla="*/ 48 h 1707"/>
                    <a:gd name="T44" fmla="*/ 678 w 1024"/>
                    <a:gd name="T45" fmla="*/ 71 h 1707"/>
                    <a:gd name="T46" fmla="*/ 792 w 1024"/>
                    <a:gd name="T47" fmla="*/ 98 h 1707"/>
                    <a:gd name="T48" fmla="*/ 891 w 1024"/>
                    <a:gd name="T49" fmla="*/ 132 h 1707"/>
                    <a:gd name="T50" fmla="*/ 969 w 1024"/>
                    <a:gd name="T51" fmla="*/ 171 h 1707"/>
                    <a:gd name="T52" fmla="*/ 1010 w 1024"/>
                    <a:gd name="T53" fmla="*/ 209 h 1707"/>
                    <a:gd name="T54" fmla="*/ 1023 w 1024"/>
                    <a:gd name="T55" fmla="*/ 243 h 1707"/>
                    <a:gd name="T56" fmla="*/ 1018 w 1024"/>
                    <a:gd name="T57" fmla="*/ 314 h 1707"/>
                    <a:gd name="T58" fmla="*/ 1002 w 1024"/>
                    <a:gd name="T59" fmla="*/ 426 h 1707"/>
                    <a:gd name="T60" fmla="*/ 979 w 1024"/>
                    <a:gd name="T61" fmla="*/ 549 h 1707"/>
                    <a:gd name="T62" fmla="*/ 952 w 1024"/>
                    <a:gd name="T63" fmla="*/ 678 h 1707"/>
                    <a:gd name="T64" fmla="*/ 920 w 1024"/>
                    <a:gd name="T65" fmla="*/ 811 h 1707"/>
                    <a:gd name="T66" fmla="*/ 885 w 1024"/>
                    <a:gd name="T67" fmla="*/ 945 h 1707"/>
                    <a:gd name="T68" fmla="*/ 850 w 1024"/>
                    <a:gd name="T69" fmla="*/ 1075 h 1707"/>
                    <a:gd name="T70" fmla="*/ 814 w 1024"/>
                    <a:gd name="T71" fmla="*/ 1201 h 1707"/>
                    <a:gd name="T72" fmla="*/ 781 w 1024"/>
                    <a:gd name="T73" fmla="*/ 1317 h 1707"/>
                    <a:gd name="T74" fmla="*/ 750 w 1024"/>
                    <a:gd name="T75" fmla="*/ 1420 h 1707"/>
                    <a:gd name="T76" fmla="*/ 722 w 1024"/>
                    <a:gd name="T77" fmla="*/ 1508 h 1707"/>
                    <a:gd name="T78" fmla="*/ 701 w 1024"/>
                    <a:gd name="T79" fmla="*/ 1578 h 1707"/>
                    <a:gd name="T80" fmla="*/ 685 w 1024"/>
                    <a:gd name="T81" fmla="*/ 1625 h 1707"/>
                    <a:gd name="T82" fmla="*/ 679 w 1024"/>
                    <a:gd name="T83" fmla="*/ 1647 h 1707"/>
                    <a:gd name="T84" fmla="*/ 655 w 1024"/>
                    <a:gd name="T85" fmla="*/ 1683 h 1707"/>
                    <a:gd name="T86" fmla="*/ 619 w 1024"/>
                    <a:gd name="T87" fmla="*/ 1705 h 1707"/>
                    <a:gd name="T88" fmla="*/ 86 w 1024"/>
                    <a:gd name="T89" fmla="*/ 1707 h 1707"/>
                    <a:gd name="T90" fmla="*/ 42 w 1024"/>
                    <a:gd name="T91" fmla="*/ 1695 h 1707"/>
                    <a:gd name="T92" fmla="*/ 11 w 1024"/>
                    <a:gd name="T93" fmla="*/ 1665 h 1707"/>
                    <a:gd name="T94" fmla="*/ 0 w 1024"/>
                    <a:gd name="T95" fmla="*/ 1621 h 1707"/>
                    <a:gd name="T96" fmla="*/ 4 w 1024"/>
                    <a:gd name="T97" fmla="*/ 62 h 1707"/>
                    <a:gd name="T98" fmla="*/ 27 w 1024"/>
                    <a:gd name="T99" fmla="*/ 22 h 1707"/>
                    <a:gd name="T100" fmla="*/ 67 w 1024"/>
                    <a:gd name="T101" fmla="*/ 1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24" h="1707">
                      <a:moveTo>
                        <a:pt x="170" y="176"/>
                      </a:moveTo>
                      <a:lnTo>
                        <a:pt x="170" y="1536"/>
                      </a:lnTo>
                      <a:lnTo>
                        <a:pt x="535" y="1536"/>
                      </a:lnTo>
                      <a:lnTo>
                        <a:pt x="546" y="1502"/>
                      </a:lnTo>
                      <a:lnTo>
                        <a:pt x="559" y="1463"/>
                      </a:lnTo>
                      <a:lnTo>
                        <a:pt x="572" y="1417"/>
                      </a:lnTo>
                      <a:lnTo>
                        <a:pt x="587" y="1366"/>
                      </a:lnTo>
                      <a:lnTo>
                        <a:pt x="604" y="1311"/>
                      </a:lnTo>
                      <a:lnTo>
                        <a:pt x="622" y="1251"/>
                      </a:lnTo>
                      <a:lnTo>
                        <a:pt x="640" y="1188"/>
                      </a:lnTo>
                      <a:lnTo>
                        <a:pt x="660" y="1121"/>
                      </a:lnTo>
                      <a:lnTo>
                        <a:pt x="679" y="1053"/>
                      </a:lnTo>
                      <a:lnTo>
                        <a:pt x="699" y="982"/>
                      </a:lnTo>
                      <a:lnTo>
                        <a:pt x="717" y="910"/>
                      </a:lnTo>
                      <a:lnTo>
                        <a:pt x="737" y="837"/>
                      </a:lnTo>
                      <a:lnTo>
                        <a:pt x="755" y="765"/>
                      </a:lnTo>
                      <a:lnTo>
                        <a:pt x="773" y="692"/>
                      </a:lnTo>
                      <a:lnTo>
                        <a:pt x="789" y="621"/>
                      </a:lnTo>
                      <a:lnTo>
                        <a:pt x="804" y="551"/>
                      </a:lnTo>
                      <a:lnTo>
                        <a:pt x="818" y="483"/>
                      </a:lnTo>
                      <a:lnTo>
                        <a:pt x="830" y="417"/>
                      </a:lnTo>
                      <a:lnTo>
                        <a:pt x="840" y="356"/>
                      </a:lnTo>
                      <a:lnTo>
                        <a:pt x="849" y="298"/>
                      </a:lnTo>
                      <a:lnTo>
                        <a:pt x="814" y="283"/>
                      </a:lnTo>
                      <a:lnTo>
                        <a:pt x="772" y="269"/>
                      </a:lnTo>
                      <a:lnTo>
                        <a:pt x="722" y="257"/>
                      </a:lnTo>
                      <a:lnTo>
                        <a:pt x="667" y="243"/>
                      </a:lnTo>
                      <a:lnTo>
                        <a:pt x="604" y="231"/>
                      </a:lnTo>
                      <a:lnTo>
                        <a:pt x="539" y="220"/>
                      </a:lnTo>
                      <a:lnTo>
                        <a:pt x="468" y="210"/>
                      </a:lnTo>
                      <a:lnTo>
                        <a:pt x="396" y="200"/>
                      </a:lnTo>
                      <a:lnTo>
                        <a:pt x="321" y="191"/>
                      </a:lnTo>
                      <a:lnTo>
                        <a:pt x="246" y="183"/>
                      </a:lnTo>
                      <a:lnTo>
                        <a:pt x="170" y="176"/>
                      </a:lnTo>
                      <a:close/>
                      <a:moveTo>
                        <a:pt x="91" y="0"/>
                      </a:moveTo>
                      <a:lnTo>
                        <a:pt x="123" y="2"/>
                      </a:lnTo>
                      <a:lnTo>
                        <a:pt x="163" y="5"/>
                      </a:lnTo>
                      <a:lnTo>
                        <a:pt x="209" y="9"/>
                      </a:lnTo>
                      <a:lnTo>
                        <a:pt x="259" y="12"/>
                      </a:lnTo>
                      <a:lnTo>
                        <a:pt x="314" y="17"/>
                      </a:lnTo>
                      <a:lnTo>
                        <a:pt x="371" y="24"/>
                      </a:lnTo>
                      <a:lnTo>
                        <a:pt x="431" y="31"/>
                      </a:lnTo>
                      <a:lnTo>
                        <a:pt x="493" y="40"/>
                      </a:lnTo>
                      <a:lnTo>
                        <a:pt x="555" y="48"/>
                      </a:lnTo>
                      <a:lnTo>
                        <a:pt x="617" y="60"/>
                      </a:lnTo>
                      <a:lnTo>
                        <a:pt x="678" y="71"/>
                      </a:lnTo>
                      <a:lnTo>
                        <a:pt x="736" y="84"/>
                      </a:lnTo>
                      <a:lnTo>
                        <a:pt x="792" y="98"/>
                      </a:lnTo>
                      <a:lnTo>
                        <a:pt x="844" y="114"/>
                      </a:lnTo>
                      <a:lnTo>
                        <a:pt x="891" y="132"/>
                      </a:lnTo>
                      <a:lnTo>
                        <a:pt x="933" y="151"/>
                      </a:lnTo>
                      <a:lnTo>
                        <a:pt x="969" y="171"/>
                      </a:lnTo>
                      <a:lnTo>
                        <a:pt x="998" y="194"/>
                      </a:lnTo>
                      <a:lnTo>
                        <a:pt x="1010" y="209"/>
                      </a:lnTo>
                      <a:lnTo>
                        <a:pt x="1019" y="226"/>
                      </a:lnTo>
                      <a:lnTo>
                        <a:pt x="1023" y="243"/>
                      </a:lnTo>
                      <a:lnTo>
                        <a:pt x="1024" y="263"/>
                      </a:lnTo>
                      <a:lnTo>
                        <a:pt x="1018" y="314"/>
                      </a:lnTo>
                      <a:lnTo>
                        <a:pt x="1012" y="369"/>
                      </a:lnTo>
                      <a:lnTo>
                        <a:pt x="1002" y="426"/>
                      </a:lnTo>
                      <a:lnTo>
                        <a:pt x="992" y="487"/>
                      </a:lnTo>
                      <a:lnTo>
                        <a:pt x="979" y="549"/>
                      </a:lnTo>
                      <a:lnTo>
                        <a:pt x="966" y="612"/>
                      </a:lnTo>
                      <a:lnTo>
                        <a:pt x="952" y="678"/>
                      </a:lnTo>
                      <a:lnTo>
                        <a:pt x="936" y="744"/>
                      </a:lnTo>
                      <a:lnTo>
                        <a:pt x="920" y="811"/>
                      </a:lnTo>
                      <a:lnTo>
                        <a:pt x="902" y="878"/>
                      </a:lnTo>
                      <a:lnTo>
                        <a:pt x="885" y="945"/>
                      </a:lnTo>
                      <a:lnTo>
                        <a:pt x="868" y="1011"/>
                      </a:lnTo>
                      <a:lnTo>
                        <a:pt x="850" y="1075"/>
                      </a:lnTo>
                      <a:lnTo>
                        <a:pt x="833" y="1140"/>
                      </a:lnTo>
                      <a:lnTo>
                        <a:pt x="814" y="1201"/>
                      </a:lnTo>
                      <a:lnTo>
                        <a:pt x="798" y="1260"/>
                      </a:lnTo>
                      <a:lnTo>
                        <a:pt x="781" y="1317"/>
                      </a:lnTo>
                      <a:lnTo>
                        <a:pt x="765" y="1371"/>
                      </a:lnTo>
                      <a:lnTo>
                        <a:pt x="750" y="1420"/>
                      </a:lnTo>
                      <a:lnTo>
                        <a:pt x="736" y="1467"/>
                      </a:lnTo>
                      <a:lnTo>
                        <a:pt x="722" y="1508"/>
                      </a:lnTo>
                      <a:lnTo>
                        <a:pt x="711" y="1546"/>
                      </a:lnTo>
                      <a:lnTo>
                        <a:pt x="701" y="1578"/>
                      </a:lnTo>
                      <a:lnTo>
                        <a:pt x="693" y="1605"/>
                      </a:lnTo>
                      <a:lnTo>
                        <a:pt x="685" y="1625"/>
                      </a:lnTo>
                      <a:lnTo>
                        <a:pt x="681" y="1640"/>
                      </a:lnTo>
                      <a:lnTo>
                        <a:pt x="679" y="1647"/>
                      </a:lnTo>
                      <a:lnTo>
                        <a:pt x="669" y="1667"/>
                      </a:lnTo>
                      <a:lnTo>
                        <a:pt x="655" y="1683"/>
                      </a:lnTo>
                      <a:lnTo>
                        <a:pt x="638" y="1696"/>
                      </a:lnTo>
                      <a:lnTo>
                        <a:pt x="619" y="1705"/>
                      </a:lnTo>
                      <a:lnTo>
                        <a:pt x="597" y="1707"/>
                      </a:lnTo>
                      <a:lnTo>
                        <a:pt x="86" y="1707"/>
                      </a:lnTo>
                      <a:lnTo>
                        <a:pt x="62" y="1703"/>
                      </a:lnTo>
                      <a:lnTo>
                        <a:pt x="42" y="1695"/>
                      </a:lnTo>
                      <a:lnTo>
                        <a:pt x="25" y="1682"/>
                      </a:lnTo>
                      <a:lnTo>
                        <a:pt x="11" y="1665"/>
                      </a:lnTo>
                      <a:lnTo>
                        <a:pt x="2" y="1644"/>
                      </a:lnTo>
                      <a:lnTo>
                        <a:pt x="0" y="1621"/>
                      </a:lnTo>
                      <a:lnTo>
                        <a:pt x="0" y="86"/>
                      </a:lnTo>
                      <a:lnTo>
                        <a:pt x="4" y="62"/>
                      </a:lnTo>
                      <a:lnTo>
                        <a:pt x="12" y="41"/>
                      </a:lnTo>
                      <a:lnTo>
                        <a:pt x="27" y="22"/>
                      </a:lnTo>
                      <a:lnTo>
                        <a:pt x="46" y="10"/>
                      </a:lnTo>
                      <a:lnTo>
                        <a:pt x="67" y="1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30"/>
                <p:cNvSpPr>
                  <a:spLocks noEditPoints="1"/>
                </p:cNvSpPr>
                <p:nvPr/>
              </p:nvSpPr>
              <p:spPr bwMode="auto">
                <a:xfrm>
                  <a:off x="3736" y="1050"/>
                  <a:ext cx="1192" cy="1707"/>
                </a:xfrm>
                <a:custGeom>
                  <a:avLst/>
                  <a:gdLst>
                    <a:gd name="T0" fmla="*/ 914 w 1192"/>
                    <a:gd name="T1" fmla="*/ 176 h 1707"/>
                    <a:gd name="T2" fmla="*/ 718 w 1192"/>
                    <a:gd name="T3" fmla="*/ 193 h 1707"/>
                    <a:gd name="T4" fmla="*/ 548 w 1192"/>
                    <a:gd name="T5" fmla="*/ 217 h 1707"/>
                    <a:gd name="T6" fmla="*/ 405 w 1192"/>
                    <a:gd name="T7" fmla="*/ 246 h 1707"/>
                    <a:gd name="T8" fmla="*/ 291 w 1192"/>
                    <a:gd name="T9" fmla="*/ 276 h 1707"/>
                    <a:gd name="T10" fmla="*/ 205 w 1192"/>
                    <a:gd name="T11" fmla="*/ 302 h 1707"/>
                    <a:gd name="T12" fmla="*/ 251 w 1192"/>
                    <a:gd name="T13" fmla="*/ 404 h 1707"/>
                    <a:gd name="T14" fmla="*/ 301 w 1192"/>
                    <a:gd name="T15" fmla="*/ 528 h 1707"/>
                    <a:gd name="T16" fmla="*/ 355 w 1192"/>
                    <a:gd name="T17" fmla="*/ 666 h 1707"/>
                    <a:gd name="T18" fmla="*/ 410 w 1192"/>
                    <a:gd name="T19" fmla="*/ 813 h 1707"/>
                    <a:gd name="T20" fmla="*/ 465 w 1192"/>
                    <a:gd name="T21" fmla="*/ 965 h 1707"/>
                    <a:gd name="T22" fmla="*/ 518 w 1192"/>
                    <a:gd name="T23" fmla="*/ 1114 h 1707"/>
                    <a:gd name="T24" fmla="*/ 566 w 1192"/>
                    <a:gd name="T25" fmla="*/ 1255 h 1707"/>
                    <a:gd name="T26" fmla="*/ 610 w 1192"/>
                    <a:gd name="T27" fmla="*/ 1383 h 1707"/>
                    <a:gd name="T28" fmla="*/ 645 w 1192"/>
                    <a:gd name="T29" fmla="*/ 1491 h 1707"/>
                    <a:gd name="T30" fmla="*/ 1022 w 1192"/>
                    <a:gd name="T31" fmla="*/ 1537 h 1707"/>
                    <a:gd name="T32" fmla="*/ 1106 w 1192"/>
                    <a:gd name="T33" fmla="*/ 0 h 1707"/>
                    <a:gd name="T34" fmla="*/ 1150 w 1192"/>
                    <a:gd name="T35" fmla="*/ 13 h 1707"/>
                    <a:gd name="T36" fmla="*/ 1181 w 1192"/>
                    <a:gd name="T37" fmla="*/ 42 h 1707"/>
                    <a:gd name="T38" fmla="*/ 1192 w 1192"/>
                    <a:gd name="T39" fmla="*/ 86 h 1707"/>
                    <a:gd name="T40" fmla="*/ 1190 w 1192"/>
                    <a:gd name="T41" fmla="*/ 1645 h 1707"/>
                    <a:gd name="T42" fmla="*/ 1167 w 1192"/>
                    <a:gd name="T43" fmla="*/ 1682 h 1707"/>
                    <a:gd name="T44" fmla="*/ 1130 w 1192"/>
                    <a:gd name="T45" fmla="*/ 1705 h 1707"/>
                    <a:gd name="T46" fmla="*/ 595 w 1192"/>
                    <a:gd name="T47" fmla="*/ 1707 h 1707"/>
                    <a:gd name="T48" fmla="*/ 552 w 1192"/>
                    <a:gd name="T49" fmla="*/ 1696 h 1707"/>
                    <a:gd name="T50" fmla="*/ 522 w 1192"/>
                    <a:gd name="T51" fmla="*/ 1665 h 1707"/>
                    <a:gd name="T52" fmla="*/ 503 w 1192"/>
                    <a:gd name="T53" fmla="*/ 1614 h 1707"/>
                    <a:gd name="T54" fmla="*/ 478 w 1192"/>
                    <a:gd name="T55" fmla="*/ 1533 h 1707"/>
                    <a:gd name="T56" fmla="*/ 446 w 1192"/>
                    <a:gd name="T57" fmla="*/ 1433 h 1707"/>
                    <a:gd name="T58" fmla="*/ 408 w 1192"/>
                    <a:gd name="T59" fmla="*/ 1316 h 1707"/>
                    <a:gd name="T60" fmla="*/ 363 w 1192"/>
                    <a:gd name="T61" fmla="*/ 1188 h 1707"/>
                    <a:gd name="T62" fmla="*/ 316 w 1192"/>
                    <a:gd name="T63" fmla="*/ 1053 h 1707"/>
                    <a:gd name="T64" fmla="*/ 266 w 1192"/>
                    <a:gd name="T65" fmla="*/ 916 h 1707"/>
                    <a:gd name="T66" fmla="*/ 216 w 1192"/>
                    <a:gd name="T67" fmla="*/ 781 h 1707"/>
                    <a:gd name="T68" fmla="*/ 168 w 1192"/>
                    <a:gd name="T69" fmla="*/ 653 h 1707"/>
                    <a:gd name="T70" fmla="*/ 121 w 1192"/>
                    <a:gd name="T71" fmla="*/ 536 h 1707"/>
                    <a:gd name="T72" fmla="*/ 79 w 1192"/>
                    <a:gd name="T73" fmla="*/ 436 h 1707"/>
                    <a:gd name="T74" fmla="*/ 43 w 1192"/>
                    <a:gd name="T75" fmla="*/ 356 h 1707"/>
                    <a:gd name="T76" fmla="*/ 13 w 1192"/>
                    <a:gd name="T77" fmla="*/ 302 h 1707"/>
                    <a:gd name="T78" fmla="*/ 0 w 1192"/>
                    <a:gd name="T79" fmla="*/ 256 h 1707"/>
                    <a:gd name="T80" fmla="*/ 14 w 1192"/>
                    <a:gd name="T81" fmla="*/ 210 h 1707"/>
                    <a:gd name="T82" fmla="*/ 49 w 1192"/>
                    <a:gd name="T83" fmla="*/ 179 h 1707"/>
                    <a:gd name="T84" fmla="*/ 67 w 1192"/>
                    <a:gd name="T85" fmla="*/ 171 h 1707"/>
                    <a:gd name="T86" fmla="*/ 112 w 1192"/>
                    <a:gd name="T87" fmla="*/ 154 h 1707"/>
                    <a:gd name="T88" fmla="*/ 182 w 1192"/>
                    <a:gd name="T89" fmla="*/ 129 h 1707"/>
                    <a:gd name="T90" fmla="*/ 276 w 1192"/>
                    <a:gd name="T91" fmla="*/ 102 h 1707"/>
                    <a:gd name="T92" fmla="*/ 395 w 1192"/>
                    <a:gd name="T93" fmla="*/ 72 h 1707"/>
                    <a:gd name="T94" fmla="*/ 538 w 1192"/>
                    <a:gd name="T95" fmla="*/ 45 h 1707"/>
                    <a:gd name="T96" fmla="*/ 704 w 1192"/>
                    <a:gd name="T97" fmla="*/ 22 h 1707"/>
                    <a:gd name="T98" fmla="*/ 894 w 1192"/>
                    <a:gd name="T99" fmla="*/ 6 h 1707"/>
                    <a:gd name="T100" fmla="*/ 1106 w 1192"/>
                    <a:gd name="T101" fmla="*/ 0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92" h="1707">
                      <a:moveTo>
                        <a:pt x="1022" y="173"/>
                      </a:moveTo>
                      <a:lnTo>
                        <a:pt x="914" y="176"/>
                      </a:lnTo>
                      <a:lnTo>
                        <a:pt x="812" y="184"/>
                      </a:lnTo>
                      <a:lnTo>
                        <a:pt x="718" y="193"/>
                      </a:lnTo>
                      <a:lnTo>
                        <a:pt x="630" y="204"/>
                      </a:lnTo>
                      <a:lnTo>
                        <a:pt x="548" y="217"/>
                      </a:lnTo>
                      <a:lnTo>
                        <a:pt x="473" y="231"/>
                      </a:lnTo>
                      <a:lnTo>
                        <a:pt x="405" y="246"/>
                      </a:lnTo>
                      <a:lnTo>
                        <a:pt x="344" y="261"/>
                      </a:lnTo>
                      <a:lnTo>
                        <a:pt x="291" y="276"/>
                      </a:lnTo>
                      <a:lnTo>
                        <a:pt x="245" y="289"/>
                      </a:lnTo>
                      <a:lnTo>
                        <a:pt x="205" y="302"/>
                      </a:lnTo>
                      <a:lnTo>
                        <a:pt x="228" y="350"/>
                      </a:lnTo>
                      <a:lnTo>
                        <a:pt x="251" y="404"/>
                      </a:lnTo>
                      <a:lnTo>
                        <a:pt x="276" y="463"/>
                      </a:lnTo>
                      <a:lnTo>
                        <a:pt x="301" y="528"/>
                      </a:lnTo>
                      <a:lnTo>
                        <a:pt x="328" y="595"/>
                      </a:lnTo>
                      <a:lnTo>
                        <a:pt x="355" y="666"/>
                      </a:lnTo>
                      <a:lnTo>
                        <a:pt x="383" y="739"/>
                      </a:lnTo>
                      <a:lnTo>
                        <a:pt x="410" y="813"/>
                      </a:lnTo>
                      <a:lnTo>
                        <a:pt x="437" y="889"/>
                      </a:lnTo>
                      <a:lnTo>
                        <a:pt x="465" y="965"/>
                      </a:lnTo>
                      <a:lnTo>
                        <a:pt x="492" y="1040"/>
                      </a:lnTo>
                      <a:lnTo>
                        <a:pt x="518" y="1114"/>
                      </a:lnTo>
                      <a:lnTo>
                        <a:pt x="543" y="1187"/>
                      </a:lnTo>
                      <a:lnTo>
                        <a:pt x="566" y="1255"/>
                      </a:lnTo>
                      <a:lnTo>
                        <a:pt x="589" y="1322"/>
                      </a:lnTo>
                      <a:lnTo>
                        <a:pt x="610" y="1383"/>
                      </a:lnTo>
                      <a:lnTo>
                        <a:pt x="628" y="1440"/>
                      </a:lnTo>
                      <a:lnTo>
                        <a:pt x="645" y="1491"/>
                      </a:lnTo>
                      <a:lnTo>
                        <a:pt x="658" y="1537"/>
                      </a:lnTo>
                      <a:lnTo>
                        <a:pt x="1022" y="1537"/>
                      </a:lnTo>
                      <a:lnTo>
                        <a:pt x="1022" y="173"/>
                      </a:lnTo>
                      <a:close/>
                      <a:moveTo>
                        <a:pt x="1106" y="0"/>
                      </a:moveTo>
                      <a:lnTo>
                        <a:pt x="1130" y="4"/>
                      </a:lnTo>
                      <a:lnTo>
                        <a:pt x="1150" y="13"/>
                      </a:lnTo>
                      <a:lnTo>
                        <a:pt x="1167" y="25"/>
                      </a:lnTo>
                      <a:lnTo>
                        <a:pt x="1181" y="42"/>
                      </a:lnTo>
                      <a:lnTo>
                        <a:pt x="1190" y="63"/>
                      </a:lnTo>
                      <a:lnTo>
                        <a:pt x="1192" y="86"/>
                      </a:lnTo>
                      <a:lnTo>
                        <a:pt x="1192" y="1622"/>
                      </a:lnTo>
                      <a:lnTo>
                        <a:pt x="1190" y="1645"/>
                      </a:lnTo>
                      <a:lnTo>
                        <a:pt x="1181" y="1665"/>
                      </a:lnTo>
                      <a:lnTo>
                        <a:pt x="1167" y="1682"/>
                      </a:lnTo>
                      <a:lnTo>
                        <a:pt x="1150" y="1696"/>
                      </a:lnTo>
                      <a:lnTo>
                        <a:pt x="1130" y="1705"/>
                      </a:lnTo>
                      <a:lnTo>
                        <a:pt x="1106" y="1707"/>
                      </a:lnTo>
                      <a:lnTo>
                        <a:pt x="595" y="1707"/>
                      </a:lnTo>
                      <a:lnTo>
                        <a:pt x="573" y="1705"/>
                      </a:lnTo>
                      <a:lnTo>
                        <a:pt x="552" y="1696"/>
                      </a:lnTo>
                      <a:lnTo>
                        <a:pt x="534" y="1682"/>
                      </a:lnTo>
                      <a:lnTo>
                        <a:pt x="522" y="1665"/>
                      </a:lnTo>
                      <a:lnTo>
                        <a:pt x="512" y="1645"/>
                      </a:lnTo>
                      <a:lnTo>
                        <a:pt x="503" y="1614"/>
                      </a:lnTo>
                      <a:lnTo>
                        <a:pt x="492" y="1577"/>
                      </a:lnTo>
                      <a:lnTo>
                        <a:pt x="478" y="1533"/>
                      </a:lnTo>
                      <a:lnTo>
                        <a:pt x="463" y="1486"/>
                      </a:lnTo>
                      <a:lnTo>
                        <a:pt x="446" y="1433"/>
                      </a:lnTo>
                      <a:lnTo>
                        <a:pt x="427" y="1377"/>
                      </a:lnTo>
                      <a:lnTo>
                        <a:pt x="408" y="1316"/>
                      </a:lnTo>
                      <a:lnTo>
                        <a:pt x="385" y="1254"/>
                      </a:lnTo>
                      <a:lnTo>
                        <a:pt x="363" y="1188"/>
                      </a:lnTo>
                      <a:lnTo>
                        <a:pt x="339" y="1121"/>
                      </a:lnTo>
                      <a:lnTo>
                        <a:pt x="316" y="1053"/>
                      </a:lnTo>
                      <a:lnTo>
                        <a:pt x="291" y="985"/>
                      </a:lnTo>
                      <a:lnTo>
                        <a:pt x="266" y="916"/>
                      </a:lnTo>
                      <a:lnTo>
                        <a:pt x="241" y="848"/>
                      </a:lnTo>
                      <a:lnTo>
                        <a:pt x="216" y="781"/>
                      </a:lnTo>
                      <a:lnTo>
                        <a:pt x="192" y="716"/>
                      </a:lnTo>
                      <a:lnTo>
                        <a:pt x="168" y="653"/>
                      </a:lnTo>
                      <a:lnTo>
                        <a:pt x="144" y="594"/>
                      </a:lnTo>
                      <a:lnTo>
                        <a:pt x="121" y="536"/>
                      </a:lnTo>
                      <a:lnTo>
                        <a:pt x="100" y="484"/>
                      </a:lnTo>
                      <a:lnTo>
                        <a:pt x="79" y="436"/>
                      </a:lnTo>
                      <a:lnTo>
                        <a:pt x="60" y="394"/>
                      </a:lnTo>
                      <a:lnTo>
                        <a:pt x="43" y="356"/>
                      </a:lnTo>
                      <a:lnTo>
                        <a:pt x="27" y="325"/>
                      </a:lnTo>
                      <a:lnTo>
                        <a:pt x="13" y="302"/>
                      </a:lnTo>
                      <a:lnTo>
                        <a:pt x="4" y="279"/>
                      </a:lnTo>
                      <a:lnTo>
                        <a:pt x="0" y="256"/>
                      </a:lnTo>
                      <a:lnTo>
                        <a:pt x="4" y="232"/>
                      </a:lnTo>
                      <a:lnTo>
                        <a:pt x="14" y="210"/>
                      </a:lnTo>
                      <a:lnTo>
                        <a:pt x="29" y="193"/>
                      </a:lnTo>
                      <a:lnTo>
                        <a:pt x="49" y="179"/>
                      </a:lnTo>
                      <a:lnTo>
                        <a:pt x="55" y="176"/>
                      </a:lnTo>
                      <a:lnTo>
                        <a:pt x="67" y="171"/>
                      </a:lnTo>
                      <a:lnTo>
                        <a:pt x="86" y="164"/>
                      </a:lnTo>
                      <a:lnTo>
                        <a:pt x="112" y="154"/>
                      </a:lnTo>
                      <a:lnTo>
                        <a:pt x="143" y="143"/>
                      </a:lnTo>
                      <a:lnTo>
                        <a:pt x="182" y="129"/>
                      </a:lnTo>
                      <a:lnTo>
                        <a:pt x="225" y="116"/>
                      </a:lnTo>
                      <a:lnTo>
                        <a:pt x="276" y="102"/>
                      </a:lnTo>
                      <a:lnTo>
                        <a:pt x="333" y="87"/>
                      </a:lnTo>
                      <a:lnTo>
                        <a:pt x="395" y="72"/>
                      </a:lnTo>
                      <a:lnTo>
                        <a:pt x="463" y="58"/>
                      </a:lnTo>
                      <a:lnTo>
                        <a:pt x="538" y="45"/>
                      </a:lnTo>
                      <a:lnTo>
                        <a:pt x="619" y="32"/>
                      </a:lnTo>
                      <a:lnTo>
                        <a:pt x="704" y="22"/>
                      </a:lnTo>
                      <a:lnTo>
                        <a:pt x="797" y="14"/>
                      </a:lnTo>
                      <a:lnTo>
                        <a:pt x="894" y="6"/>
                      </a:lnTo>
                      <a:lnTo>
                        <a:pt x="998" y="1"/>
                      </a:lnTo>
                      <a:lnTo>
                        <a:pt x="1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8" name="Группа 1"/>
            <p:cNvGrpSpPr/>
            <p:nvPr/>
          </p:nvGrpSpPr>
          <p:grpSpPr>
            <a:xfrm>
              <a:off x="2213297" y="1653627"/>
              <a:ext cx="567651" cy="455343"/>
              <a:chOff x="1925916" y="2384228"/>
              <a:chExt cx="694957" cy="557462"/>
            </a:xfrm>
          </p:grpSpPr>
          <p:grpSp>
            <p:nvGrpSpPr>
              <p:cNvPr id="144" name="Группа 166"/>
              <p:cNvGrpSpPr/>
              <p:nvPr/>
            </p:nvGrpSpPr>
            <p:grpSpPr>
              <a:xfrm>
                <a:off x="1925916" y="2384228"/>
                <a:ext cx="694957" cy="557462"/>
                <a:chOff x="1149841" y="3236936"/>
                <a:chExt cx="1241105" cy="995554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1149841" y="3236936"/>
                  <a:ext cx="946857" cy="853295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1359473" y="3302943"/>
                  <a:ext cx="1031473" cy="929547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5" name="Group 5"/>
              <p:cNvGrpSpPr>
                <a:grpSpLocks noChangeAspect="1"/>
              </p:cNvGrpSpPr>
              <p:nvPr/>
            </p:nvGrpSpPr>
            <p:grpSpPr bwMode="auto">
              <a:xfrm>
                <a:off x="2174842" y="2537791"/>
                <a:ext cx="314526" cy="314526"/>
                <a:chOff x="5198" y="-2141"/>
                <a:chExt cx="1026" cy="1026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6" name="Freeform 7"/>
                <p:cNvSpPr>
                  <a:spLocks noEditPoints="1"/>
                </p:cNvSpPr>
                <p:nvPr/>
              </p:nvSpPr>
              <p:spPr bwMode="auto">
                <a:xfrm>
                  <a:off x="5267" y="-2073"/>
                  <a:ext cx="718" cy="719"/>
                </a:xfrm>
                <a:custGeom>
                  <a:avLst/>
                  <a:gdLst>
                    <a:gd name="T0" fmla="*/ 1246 w 2874"/>
                    <a:gd name="T1" fmla="*/ 1856 h 2875"/>
                    <a:gd name="T2" fmla="*/ 1283 w 2874"/>
                    <a:gd name="T3" fmla="*/ 2023 h 2875"/>
                    <a:gd name="T4" fmla="*/ 1454 w 2874"/>
                    <a:gd name="T5" fmla="*/ 2023 h 2875"/>
                    <a:gd name="T6" fmla="*/ 1491 w 2874"/>
                    <a:gd name="T7" fmla="*/ 1856 h 2875"/>
                    <a:gd name="T8" fmla="*/ 685 w 2874"/>
                    <a:gd name="T9" fmla="*/ 1096 h 2875"/>
                    <a:gd name="T10" fmla="*/ 551 w 2874"/>
                    <a:gd name="T11" fmla="*/ 1201 h 2875"/>
                    <a:gd name="T12" fmla="*/ 624 w 2874"/>
                    <a:gd name="T13" fmla="*/ 1355 h 2875"/>
                    <a:gd name="T14" fmla="*/ 791 w 2874"/>
                    <a:gd name="T15" fmla="*/ 1318 h 2875"/>
                    <a:gd name="T16" fmla="*/ 791 w 2874"/>
                    <a:gd name="T17" fmla="*/ 1147 h 2875"/>
                    <a:gd name="T18" fmla="*/ 2158 w 2874"/>
                    <a:gd name="T19" fmla="*/ 963 h 2875"/>
                    <a:gd name="T20" fmla="*/ 2052 w 2874"/>
                    <a:gd name="T21" fmla="*/ 1096 h 2875"/>
                    <a:gd name="T22" fmla="*/ 2158 w 2874"/>
                    <a:gd name="T23" fmla="*/ 1228 h 2875"/>
                    <a:gd name="T24" fmla="*/ 2313 w 2874"/>
                    <a:gd name="T25" fmla="*/ 1156 h 2875"/>
                    <a:gd name="T26" fmla="*/ 2275 w 2874"/>
                    <a:gd name="T27" fmla="*/ 989 h 2875"/>
                    <a:gd name="T28" fmla="*/ 2441 w 2874"/>
                    <a:gd name="T29" fmla="*/ 990 h 2875"/>
                    <a:gd name="T30" fmla="*/ 2432 w 2874"/>
                    <a:gd name="T31" fmla="*/ 1222 h 2875"/>
                    <a:gd name="T32" fmla="*/ 2234 w 2874"/>
                    <a:gd name="T33" fmla="*/ 1365 h 2875"/>
                    <a:gd name="T34" fmla="*/ 1603 w 2874"/>
                    <a:gd name="T35" fmla="*/ 1778 h 2875"/>
                    <a:gd name="T36" fmla="*/ 1628 w 2874"/>
                    <a:gd name="T37" fmla="*/ 2003 h 2875"/>
                    <a:gd name="T38" fmla="*/ 1455 w 2874"/>
                    <a:gd name="T39" fmla="*/ 2177 h 2875"/>
                    <a:gd name="T40" fmla="*/ 1207 w 2874"/>
                    <a:gd name="T41" fmla="*/ 2137 h 2875"/>
                    <a:gd name="T42" fmla="*/ 1095 w 2874"/>
                    <a:gd name="T43" fmla="*/ 1916 h 2875"/>
                    <a:gd name="T44" fmla="*/ 791 w 2874"/>
                    <a:gd name="T45" fmla="*/ 1484 h 2875"/>
                    <a:gd name="T46" fmla="*/ 568 w 2874"/>
                    <a:gd name="T47" fmla="*/ 1480 h 2875"/>
                    <a:gd name="T48" fmla="*/ 421 w 2874"/>
                    <a:gd name="T49" fmla="*/ 1300 h 2875"/>
                    <a:gd name="T50" fmla="*/ 171 w 2874"/>
                    <a:gd name="T51" fmla="*/ 1737 h 2875"/>
                    <a:gd name="T52" fmla="*/ 423 w 2874"/>
                    <a:gd name="T53" fmla="*/ 2252 h 2875"/>
                    <a:gd name="T54" fmla="*/ 865 w 2874"/>
                    <a:gd name="T55" fmla="*/ 2606 h 2875"/>
                    <a:gd name="T56" fmla="*/ 1436 w 2874"/>
                    <a:gd name="T57" fmla="*/ 2738 h 2875"/>
                    <a:gd name="T58" fmla="*/ 1985 w 2874"/>
                    <a:gd name="T59" fmla="*/ 2617 h 2875"/>
                    <a:gd name="T60" fmla="*/ 2419 w 2874"/>
                    <a:gd name="T61" fmla="*/ 2290 h 2875"/>
                    <a:gd name="T62" fmla="*/ 2674 w 2874"/>
                    <a:gd name="T63" fmla="*/ 1838 h 2875"/>
                    <a:gd name="T64" fmla="*/ 2731 w 2874"/>
                    <a:gd name="T65" fmla="*/ 1322 h 2875"/>
                    <a:gd name="T66" fmla="*/ 2573 w 2874"/>
                    <a:gd name="T67" fmla="*/ 808 h 2875"/>
                    <a:gd name="T68" fmla="*/ 976 w 2874"/>
                    <a:gd name="T69" fmla="*/ 222 h 2875"/>
                    <a:gd name="T70" fmla="*/ 519 w 2874"/>
                    <a:gd name="T71" fmla="*/ 519 h 2875"/>
                    <a:gd name="T72" fmla="*/ 220 w 2874"/>
                    <a:gd name="T73" fmla="*/ 981 h 2875"/>
                    <a:gd name="T74" fmla="*/ 475 w 2874"/>
                    <a:gd name="T75" fmla="*/ 1057 h 2875"/>
                    <a:gd name="T76" fmla="*/ 685 w 2874"/>
                    <a:gd name="T77" fmla="*/ 959 h 2875"/>
                    <a:gd name="T78" fmla="*/ 905 w 2874"/>
                    <a:gd name="T79" fmla="*/ 1071 h 2875"/>
                    <a:gd name="T80" fmla="*/ 948 w 2874"/>
                    <a:gd name="T81" fmla="*/ 1304 h 2875"/>
                    <a:gd name="T82" fmla="*/ 1348 w 2874"/>
                    <a:gd name="T83" fmla="*/ 1643 h 2875"/>
                    <a:gd name="T84" fmla="*/ 1937 w 2874"/>
                    <a:gd name="T85" fmla="*/ 1201 h 2875"/>
                    <a:gd name="T86" fmla="*/ 1946 w 2874"/>
                    <a:gd name="T87" fmla="*/ 970 h 2875"/>
                    <a:gd name="T88" fmla="*/ 2146 w 2874"/>
                    <a:gd name="T89" fmla="*/ 826 h 2875"/>
                    <a:gd name="T90" fmla="*/ 2498 w 2874"/>
                    <a:gd name="T91" fmla="*/ 690 h 2875"/>
                    <a:gd name="T92" fmla="*/ 2112 w 2874"/>
                    <a:gd name="T93" fmla="*/ 327 h 2875"/>
                    <a:gd name="T94" fmla="*/ 1616 w 2874"/>
                    <a:gd name="T95" fmla="*/ 150 h 2875"/>
                    <a:gd name="T96" fmla="*/ 1752 w 2874"/>
                    <a:gd name="T97" fmla="*/ 35 h 2875"/>
                    <a:gd name="T98" fmla="*/ 2301 w 2874"/>
                    <a:gd name="T99" fmla="*/ 291 h 2875"/>
                    <a:gd name="T100" fmla="*/ 2694 w 2874"/>
                    <a:gd name="T101" fmla="*/ 742 h 2875"/>
                    <a:gd name="T102" fmla="*/ 2870 w 2874"/>
                    <a:gd name="T103" fmla="*/ 1330 h 2875"/>
                    <a:gd name="T104" fmla="*/ 2780 w 2874"/>
                    <a:gd name="T105" fmla="*/ 1950 h 2875"/>
                    <a:gd name="T106" fmla="*/ 2452 w 2874"/>
                    <a:gd name="T107" fmla="*/ 2453 h 2875"/>
                    <a:gd name="T108" fmla="*/ 1949 w 2874"/>
                    <a:gd name="T109" fmla="*/ 2780 h 2875"/>
                    <a:gd name="T110" fmla="*/ 1329 w 2874"/>
                    <a:gd name="T111" fmla="*/ 2870 h 2875"/>
                    <a:gd name="T112" fmla="*/ 741 w 2874"/>
                    <a:gd name="T113" fmla="*/ 2695 h 2875"/>
                    <a:gd name="T114" fmla="*/ 290 w 2874"/>
                    <a:gd name="T115" fmla="*/ 2303 h 2875"/>
                    <a:gd name="T116" fmla="*/ 35 w 2874"/>
                    <a:gd name="T117" fmla="*/ 1753 h 2875"/>
                    <a:gd name="T118" fmla="*/ 35 w 2874"/>
                    <a:gd name="T119" fmla="*/ 1122 h 2875"/>
                    <a:gd name="T120" fmla="*/ 290 w 2874"/>
                    <a:gd name="T121" fmla="*/ 573 h 2875"/>
                    <a:gd name="T122" fmla="*/ 741 w 2874"/>
                    <a:gd name="T123" fmla="*/ 180 h 2875"/>
                    <a:gd name="T124" fmla="*/ 1329 w 2874"/>
                    <a:gd name="T125" fmla="*/ 5 h 28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74" h="2875">
                      <a:moveTo>
                        <a:pt x="1369" y="1779"/>
                      </a:moveTo>
                      <a:lnTo>
                        <a:pt x="1337" y="1783"/>
                      </a:lnTo>
                      <a:lnTo>
                        <a:pt x="1308" y="1794"/>
                      </a:lnTo>
                      <a:lnTo>
                        <a:pt x="1283" y="1810"/>
                      </a:lnTo>
                      <a:lnTo>
                        <a:pt x="1262" y="1831"/>
                      </a:lnTo>
                      <a:lnTo>
                        <a:pt x="1246" y="1856"/>
                      </a:lnTo>
                      <a:lnTo>
                        <a:pt x="1236" y="1885"/>
                      </a:lnTo>
                      <a:lnTo>
                        <a:pt x="1232" y="1916"/>
                      </a:lnTo>
                      <a:lnTo>
                        <a:pt x="1236" y="1947"/>
                      </a:lnTo>
                      <a:lnTo>
                        <a:pt x="1246" y="1977"/>
                      </a:lnTo>
                      <a:lnTo>
                        <a:pt x="1262" y="2002"/>
                      </a:lnTo>
                      <a:lnTo>
                        <a:pt x="1283" y="2023"/>
                      </a:lnTo>
                      <a:lnTo>
                        <a:pt x="1308" y="2040"/>
                      </a:lnTo>
                      <a:lnTo>
                        <a:pt x="1337" y="2050"/>
                      </a:lnTo>
                      <a:lnTo>
                        <a:pt x="1369" y="2053"/>
                      </a:lnTo>
                      <a:lnTo>
                        <a:pt x="1400" y="2050"/>
                      </a:lnTo>
                      <a:lnTo>
                        <a:pt x="1429" y="2040"/>
                      </a:lnTo>
                      <a:lnTo>
                        <a:pt x="1454" y="2023"/>
                      </a:lnTo>
                      <a:lnTo>
                        <a:pt x="1475" y="2002"/>
                      </a:lnTo>
                      <a:lnTo>
                        <a:pt x="1491" y="1977"/>
                      </a:lnTo>
                      <a:lnTo>
                        <a:pt x="1501" y="1947"/>
                      </a:lnTo>
                      <a:lnTo>
                        <a:pt x="1505" y="1916"/>
                      </a:lnTo>
                      <a:lnTo>
                        <a:pt x="1501" y="1885"/>
                      </a:lnTo>
                      <a:lnTo>
                        <a:pt x="1491" y="1856"/>
                      </a:lnTo>
                      <a:lnTo>
                        <a:pt x="1475" y="1831"/>
                      </a:lnTo>
                      <a:lnTo>
                        <a:pt x="1454" y="1810"/>
                      </a:lnTo>
                      <a:lnTo>
                        <a:pt x="1429" y="1794"/>
                      </a:lnTo>
                      <a:lnTo>
                        <a:pt x="1400" y="1783"/>
                      </a:lnTo>
                      <a:lnTo>
                        <a:pt x="1369" y="1779"/>
                      </a:lnTo>
                      <a:close/>
                      <a:moveTo>
                        <a:pt x="685" y="1096"/>
                      </a:moveTo>
                      <a:lnTo>
                        <a:pt x="652" y="1100"/>
                      </a:lnTo>
                      <a:lnTo>
                        <a:pt x="624" y="1110"/>
                      </a:lnTo>
                      <a:lnTo>
                        <a:pt x="599" y="1126"/>
                      </a:lnTo>
                      <a:lnTo>
                        <a:pt x="578" y="1147"/>
                      </a:lnTo>
                      <a:lnTo>
                        <a:pt x="561" y="1172"/>
                      </a:lnTo>
                      <a:lnTo>
                        <a:pt x="551" y="1201"/>
                      </a:lnTo>
                      <a:lnTo>
                        <a:pt x="548" y="1232"/>
                      </a:lnTo>
                      <a:lnTo>
                        <a:pt x="551" y="1264"/>
                      </a:lnTo>
                      <a:lnTo>
                        <a:pt x="561" y="1293"/>
                      </a:lnTo>
                      <a:lnTo>
                        <a:pt x="578" y="1318"/>
                      </a:lnTo>
                      <a:lnTo>
                        <a:pt x="599" y="1339"/>
                      </a:lnTo>
                      <a:lnTo>
                        <a:pt x="624" y="1355"/>
                      </a:lnTo>
                      <a:lnTo>
                        <a:pt x="652" y="1365"/>
                      </a:lnTo>
                      <a:lnTo>
                        <a:pt x="685" y="1369"/>
                      </a:lnTo>
                      <a:lnTo>
                        <a:pt x="716" y="1365"/>
                      </a:lnTo>
                      <a:lnTo>
                        <a:pt x="745" y="1355"/>
                      </a:lnTo>
                      <a:lnTo>
                        <a:pt x="770" y="1339"/>
                      </a:lnTo>
                      <a:lnTo>
                        <a:pt x="791" y="1318"/>
                      </a:lnTo>
                      <a:lnTo>
                        <a:pt x="807" y="1293"/>
                      </a:lnTo>
                      <a:lnTo>
                        <a:pt x="818" y="1264"/>
                      </a:lnTo>
                      <a:lnTo>
                        <a:pt x="821" y="1232"/>
                      </a:lnTo>
                      <a:lnTo>
                        <a:pt x="818" y="1201"/>
                      </a:lnTo>
                      <a:lnTo>
                        <a:pt x="807" y="1172"/>
                      </a:lnTo>
                      <a:lnTo>
                        <a:pt x="791" y="1147"/>
                      </a:lnTo>
                      <a:lnTo>
                        <a:pt x="770" y="1126"/>
                      </a:lnTo>
                      <a:lnTo>
                        <a:pt x="745" y="1110"/>
                      </a:lnTo>
                      <a:lnTo>
                        <a:pt x="716" y="1100"/>
                      </a:lnTo>
                      <a:lnTo>
                        <a:pt x="685" y="1096"/>
                      </a:lnTo>
                      <a:close/>
                      <a:moveTo>
                        <a:pt x="2189" y="959"/>
                      </a:moveTo>
                      <a:lnTo>
                        <a:pt x="2158" y="963"/>
                      </a:lnTo>
                      <a:lnTo>
                        <a:pt x="2129" y="973"/>
                      </a:lnTo>
                      <a:lnTo>
                        <a:pt x="2103" y="989"/>
                      </a:lnTo>
                      <a:lnTo>
                        <a:pt x="2082" y="1010"/>
                      </a:lnTo>
                      <a:lnTo>
                        <a:pt x="2067" y="1035"/>
                      </a:lnTo>
                      <a:lnTo>
                        <a:pt x="2056" y="1064"/>
                      </a:lnTo>
                      <a:lnTo>
                        <a:pt x="2052" y="1096"/>
                      </a:lnTo>
                      <a:lnTo>
                        <a:pt x="2056" y="1127"/>
                      </a:lnTo>
                      <a:lnTo>
                        <a:pt x="2067" y="1156"/>
                      </a:lnTo>
                      <a:lnTo>
                        <a:pt x="2082" y="1181"/>
                      </a:lnTo>
                      <a:lnTo>
                        <a:pt x="2103" y="1202"/>
                      </a:lnTo>
                      <a:lnTo>
                        <a:pt x="2129" y="1218"/>
                      </a:lnTo>
                      <a:lnTo>
                        <a:pt x="2158" y="1228"/>
                      </a:lnTo>
                      <a:lnTo>
                        <a:pt x="2189" y="1232"/>
                      </a:lnTo>
                      <a:lnTo>
                        <a:pt x="2220" y="1228"/>
                      </a:lnTo>
                      <a:lnTo>
                        <a:pt x="2249" y="1218"/>
                      </a:lnTo>
                      <a:lnTo>
                        <a:pt x="2275" y="1202"/>
                      </a:lnTo>
                      <a:lnTo>
                        <a:pt x="2296" y="1181"/>
                      </a:lnTo>
                      <a:lnTo>
                        <a:pt x="2313" y="1156"/>
                      </a:lnTo>
                      <a:lnTo>
                        <a:pt x="2323" y="1127"/>
                      </a:lnTo>
                      <a:lnTo>
                        <a:pt x="2326" y="1096"/>
                      </a:lnTo>
                      <a:lnTo>
                        <a:pt x="2323" y="1064"/>
                      </a:lnTo>
                      <a:lnTo>
                        <a:pt x="2313" y="1035"/>
                      </a:lnTo>
                      <a:lnTo>
                        <a:pt x="2296" y="1010"/>
                      </a:lnTo>
                      <a:lnTo>
                        <a:pt x="2275" y="989"/>
                      </a:lnTo>
                      <a:lnTo>
                        <a:pt x="2249" y="973"/>
                      </a:lnTo>
                      <a:lnTo>
                        <a:pt x="2220" y="963"/>
                      </a:lnTo>
                      <a:lnTo>
                        <a:pt x="2189" y="959"/>
                      </a:lnTo>
                      <a:close/>
                      <a:moveTo>
                        <a:pt x="2573" y="808"/>
                      </a:moveTo>
                      <a:lnTo>
                        <a:pt x="2425" y="958"/>
                      </a:lnTo>
                      <a:lnTo>
                        <a:pt x="2441" y="990"/>
                      </a:lnTo>
                      <a:lnTo>
                        <a:pt x="2453" y="1024"/>
                      </a:lnTo>
                      <a:lnTo>
                        <a:pt x="2461" y="1060"/>
                      </a:lnTo>
                      <a:lnTo>
                        <a:pt x="2463" y="1096"/>
                      </a:lnTo>
                      <a:lnTo>
                        <a:pt x="2460" y="1140"/>
                      </a:lnTo>
                      <a:lnTo>
                        <a:pt x="2448" y="1182"/>
                      </a:lnTo>
                      <a:lnTo>
                        <a:pt x="2432" y="1222"/>
                      </a:lnTo>
                      <a:lnTo>
                        <a:pt x="2410" y="1257"/>
                      </a:lnTo>
                      <a:lnTo>
                        <a:pt x="2382" y="1289"/>
                      </a:lnTo>
                      <a:lnTo>
                        <a:pt x="2351" y="1317"/>
                      </a:lnTo>
                      <a:lnTo>
                        <a:pt x="2315" y="1339"/>
                      </a:lnTo>
                      <a:lnTo>
                        <a:pt x="2276" y="1355"/>
                      </a:lnTo>
                      <a:lnTo>
                        <a:pt x="2234" y="1365"/>
                      </a:lnTo>
                      <a:lnTo>
                        <a:pt x="2189" y="1369"/>
                      </a:lnTo>
                      <a:lnTo>
                        <a:pt x="2153" y="1367"/>
                      </a:lnTo>
                      <a:lnTo>
                        <a:pt x="2118" y="1359"/>
                      </a:lnTo>
                      <a:lnTo>
                        <a:pt x="2083" y="1347"/>
                      </a:lnTo>
                      <a:lnTo>
                        <a:pt x="2051" y="1330"/>
                      </a:lnTo>
                      <a:lnTo>
                        <a:pt x="1603" y="1778"/>
                      </a:lnTo>
                      <a:lnTo>
                        <a:pt x="1620" y="1810"/>
                      </a:lnTo>
                      <a:lnTo>
                        <a:pt x="1632" y="1845"/>
                      </a:lnTo>
                      <a:lnTo>
                        <a:pt x="1640" y="1880"/>
                      </a:lnTo>
                      <a:lnTo>
                        <a:pt x="1642" y="1916"/>
                      </a:lnTo>
                      <a:lnTo>
                        <a:pt x="1638" y="1961"/>
                      </a:lnTo>
                      <a:lnTo>
                        <a:pt x="1628" y="2003"/>
                      </a:lnTo>
                      <a:lnTo>
                        <a:pt x="1612" y="2042"/>
                      </a:lnTo>
                      <a:lnTo>
                        <a:pt x="1590" y="2078"/>
                      </a:lnTo>
                      <a:lnTo>
                        <a:pt x="1562" y="2109"/>
                      </a:lnTo>
                      <a:lnTo>
                        <a:pt x="1530" y="2137"/>
                      </a:lnTo>
                      <a:lnTo>
                        <a:pt x="1494" y="2159"/>
                      </a:lnTo>
                      <a:lnTo>
                        <a:pt x="1455" y="2177"/>
                      </a:lnTo>
                      <a:lnTo>
                        <a:pt x="1413" y="2187"/>
                      </a:lnTo>
                      <a:lnTo>
                        <a:pt x="1369" y="2190"/>
                      </a:lnTo>
                      <a:lnTo>
                        <a:pt x="1324" y="2187"/>
                      </a:lnTo>
                      <a:lnTo>
                        <a:pt x="1282" y="2177"/>
                      </a:lnTo>
                      <a:lnTo>
                        <a:pt x="1243" y="2159"/>
                      </a:lnTo>
                      <a:lnTo>
                        <a:pt x="1207" y="2137"/>
                      </a:lnTo>
                      <a:lnTo>
                        <a:pt x="1175" y="2109"/>
                      </a:lnTo>
                      <a:lnTo>
                        <a:pt x="1147" y="2078"/>
                      </a:lnTo>
                      <a:lnTo>
                        <a:pt x="1125" y="2042"/>
                      </a:lnTo>
                      <a:lnTo>
                        <a:pt x="1109" y="2003"/>
                      </a:lnTo>
                      <a:lnTo>
                        <a:pt x="1099" y="1961"/>
                      </a:lnTo>
                      <a:lnTo>
                        <a:pt x="1095" y="1916"/>
                      </a:lnTo>
                      <a:lnTo>
                        <a:pt x="1097" y="1880"/>
                      </a:lnTo>
                      <a:lnTo>
                        <a:pt x="1105" y="1845"/>
                      </a:lnTo>
                      <a:lnTo>
                        <a:pt x="1117" y="1810"/>
                      </a:lnTo>
                      <a:lnTo>
                        <a:pt x="1133" y="1778"/>
                      </a:lnTo>
                      <a:lnTo>
                        <a:pt x="822" y="1468"/>
                      </a:lnTo>
                      <a:lnTo>
                        <a:pt x="791" y="1484"/>
                      </a:lnTo>
                      <a:lnTo>
                        <a:pt x="756" y="1496"/>
                      </a:lnTo>
                      <a:lnTo>
                        <a:pt x="721" y="1504"/>
                      </a:lnTo>
                      <a:lnTo>
                        <a:pt x="685" y="1506"/>
                      </a:lnTo>
                      <a:lnTo>
                        <a:pt x="644" y="1502"/>
                      </a:lnTo>
                      <a:lnTo>
                        <a:pt x="605" y="1494"/>
                      </a:lnTo>
                      <a:lnTo>
                        <a:pt x="568" y="1480"/>
                      </a:lnTo>
                      <a:lnTo>
                        <a:pt x="533" y="1460"/>
                      </a:lnTo>
                      <a:lnTo>
                        <a:pt x="503" y="1436"/>
                      </a:lnTo>
                      <a:lnTo>
                        <a:pt x="475" y="1408"/>
                      </a:lnTo>
                      <a:lnTo>
                        <a:pt x="452" y="1375"/>
                      </a:lnTo>
                      <a:lnTo>
                        <a:pt x="433" y="1339"/>
                      </a:lnTo>
                      <a:lnTo>
                        <a:pt x="421" y="1300"/>
                      </a:lnTo>
                      <a:lnTo>
                        <a:pt x="144" y="1300"/>
                      </a:lnTo>
                      <a:lnTo>
                        <a:pt x="139" y="1370"/>
                      </a:lnTo>
                      <a:lnTo>
                        <a:pt x="138" y="1439"/>
                      </a:lnTo>
                      <a:lnTo>
                        <a:pt x="141" y="1541"/>
                      </a:lnTo>
                      <a:lnTo>
                        <a:pt x="153" y="1641"/>
                      </a:lnTo>
                      <a:lnTo>
                        <a:pt x="171" y="1737"/>
                      </a:lnTo>
                      <a:lnTo>
                        <a:pt x="197" y="1831"/>
                      </a:lnTo>
                      <a:lnTo>
                        <a:pt x="230" y="1922"/>
                      </a:lnTo>
                      <a:lnTo>
                        <a:pt x="270" y="2011"/>
                      </a:lnTo>
                      <a:lnTo>
                        <a:pt x="315" y="2094"/>
                      </a:lnTo>
                      <a:lnTo>
                        <a:pt x="366" y="2175"/>
                      </a:lnTo>
                      <a:lnTo>
                        <a:pt x="423" y="2252"/>
                      </a:lnTo>
                      <a:lnTo>
                        <a:pt x="485" y="2324"/>
                      </a:lnTo>
                      <a:lnTo>
                        <a:pt x="553" y="2391"/>
                      </a:lnTo>
                      <a:lnTo>
                        <a:pt x="624" y="2452"/>
                      </a:lnTo>
                      <a:lnTo>
                        <a:pt x="701" y="2510"/>
                      </a:lnTo>
                      <a:lnTo>
                        <a:pt x="781" y="2561"/>
                      </a:lnTo>
                      <a:lnTo>
                        <a:pt x="865" y="2606"/>
                      </a:lnTo>
                      <a:lnTo>
                        <a:pt x="954" y="2645"/>
                      </a:lnTo>
                      <a:lnTo>
                        <a:pt x="1045" y="2678"/>
                      </a:lnTo>
                      <a:lnTo>
                        <a:pt x="1138" y="2704"/>
                      </a:lnTo>
                      <a:lnTo>
                        <a:pt x="1236" y="2723"/>
                      </a:lnTo>
                      <a:lnTo>
                        <a:pt x="1335" y="2734"/>
                      </a:lnTo>
                      <a:lnTo>
                        <a:pt x="1436" y="2738"/>
                      </a:lnTo>
                      <a:lnTo>
                        <a:pt x="1531" y="2734"/>
                      </a:lnTo>
                      <a:lnTo>
                        <a:pt x="1625" y="2724"/>
                      </a:lnTo>
                      <a:lnTo>
                        <a:pt x="1717" y="2706"/>
                      </a:lnTo>
                      <a:lnTo>
                        <a:pt x="1808" y="2684"/>
                      </a:lnTo>
                      <a:lnTo>
                        <a:pt x="1898" y="2653"/>
                      </a:lnTo>
                      <a:lnTo>
                        <a:pt x="1985" y="2617"/>
                      </a:lnTo>
                      <a:lnTo>
                        <a:pt x="2068" y="2574"/>
                      </a:lnTo>
                      <a:lnTo>
                        <a:pt x="2148" y="2526"/>
                      </a:lnTo>
                      <a:lnTo>
                        <a:pt x="2223" y="2473"/>
                      </a:lnTo>
                      <a:lnTo>
                        <a:pt x="2293" y="2417"/>
                      </a:lnTo>
                      <a:lnTo>
                        <a:pt x="2359" y="2355"/>
                      </a:lnTo>
                      <a:lnTo>
                        <a:pt x="2419" y="2290"/>
                      </a:lnTo>
                      <a:lnTo>
                        <a:pt x="2475" y="2222"/>
                      </a:lnTo>
                      <a:lnTo>
                        <a:pt x="2525" y="2151"/>
                      </a:lnTo>
                      <a:lnTo>
                        <a:pt x="2569" y="2076"/>
                      </a:lnTo>
                      <a:lnTo>
                        <a:pt x="2611" y="1998"/>
                      </a:lnTo>
                      <a:lnTo>
                        <a:pt x="2644" y="1919"/>
                      </a:lnTo>
                      <a:lnTo>
                        <a:pt x="2674" y="1838"/>
                      </a:lnTo>
                      <a:lnTo>
                        <a:pt x="2698" y="1754"/>
                      </a:lnTo>
                      <a:lnTo>
                        <a:pt x="2716" y="1669"/>
                      </a:lnTo>
                      <a:lnTo>
                        <a:pt x="2729" y="1583"/>
                      </a:lnTo>
                      <a:lnTo>
                        <a:pt x="2735" y="1496"/>
                      </a:lnTo>
                      <a:lnTo>
                        <a:pt x="2736" y="1409"/>
                      </a:lnTo>
                      <a:lnTo>
                        <a:pt x="2731" y="1322"/>
                      </a:lnTo>
                      <a:lnTo>
                        <a:pt x="2720" y="1234"/>
                      </a:lnTo>
                      <a:lnTo>
                        <a:pt x="2704" y="1147"/>
                      </a:lnTo>
                      <a:lnTo>
                        <a:pt x="2680" y="1061"/>
                      </a:lnTo>
                      <a:lnTo>
                        <a:pt x="2652" y="975"/>
                      </a:lnTo>
                      <a:lnTo>
                        <a:pt x="2615" y="892"/>
                      </a:lnTo>
                      <a:lnTo>
                        <a:pt x="2573" y="808"/>
                      </a:lnTo>
                      <a:close/>
                      <a:moveTo>
                        <a:pt x="1436" y="138"/>
                      </a:moveTo>
                      <a:lnTo>
                        <a:pt x="1340" y="141"/>
                      </a:lnTo>
                      <a:lnTo>
                        <a:pt x="1247" y="153"/>
                      </a:lnTo>
                      <a:lnTo>
                        <a:pt x="1155" y="169"/>
                      </a:lnTo>
                      <a:lnTo>
                        <a:pt x="1065" y="192"/>
                      </a:lnTo>
                      <a:lnTo>
                        <a:pt x="976" y="222"/>
                      </a:lnTo>
                      <a:lnTo>
                        <a:pt x="892" y="258"/>
                      </a:lnTo>
                      <a:lnTo>
                        <a:pt x="811" y="300"/>
                      </a:lnTo>
                      <a:lnTo>
                        <a:pt x="732" y="347"/>
                      </a:lnTo>
                      <a:lnTo>
                        <a:pt x="657" y="399"/>
                      </a:lnTo>
                      <a:lnTo>
                        <a:pt x="586" y="457"/>
                      </a:lnTo>
                      <a:lnTo>
                        <a:pt x="519" y="519"/>
                      </a:lnTo>
                      <a:lnTo>
                        <a:pt x="457" y="585"/>
                      </a:lnTo>
                      <a:lnTo>
                        <a:pt x="399" y="656"/>
                      </a:lnTo>
                      <a:lnTo>
                        <a:pt x="346" y="732"/>
                      </a:lnTo>
                      <a:lnTo>
                        <a:pt x="298" y="812"/>
                      </a:lnTo>
                      <a:lnTo>
                        <a:pt x="256" y="894"/>
                      </a:lnTo>
                      <a:lnTo>
                        <a:pt x="220" y="981"/>
                      </a:lnTo>
                      <a:lnTo>
                        <a:pt x="190" y="1071"/>
                      </a:lnTo>
                      <a:lnTo>
                        <a:pt x="166" y="1163"/>
                      </a:lnTo>
                      <a:lnTo>
                        <a:pt x="421" y="1163"/>
                      </a:lnTo>
                      <a:lnTo>
                        <a:pt x="433" y="1125"/>
                      </a:lnTo>
                      <a:lnTo>
                        <a:pt x="452" y="1090"/>
                      </a:lnTo>
                      <a:lnTo>
                        <a:pt x="475" y="1057"/>
                      </a:lnTo>
                      <a:lnTo>
                        <a:pt x="503" y="1029"/>
                      </a:lnTo>
                      <a:lnTo>
                        <a:pt x="534" y="1005"/>
                      </a:lnTo>
                      <a:lnTo>
                        <a:pt x="568" y="985"/>
                      </a:lnTo>
                      <a:lnTo>
                        <a:pt x="605" y="971"/>
                      </a:lnTo>
                      <a:lnTo>
                        <a:pt x="645" y="961"/>
                      </a:lnTo>
                      <a:lnTo>
                        <a:pt x="685" y="959"/>
                      </a:lnTo>
                      <a:lnTo>
                        <a:pt x="730" y="963"/>
                      </a:lnTo>
                      <a:lnTo>
                        <a:pt x="772" y="973"/>
                      </a:lnTo>
                      <a:lnTo>
                        <a:pt x="811" y="990"/>
                      </a:lnTo>
                      <a:lnTo>
                        <a:pt x="847" y="1011"/>
                      </a:lnTo>
                      <a:lnTo>
                        <a:pt x="878" y="1039"/>
                      </a:lnTo>
                      <a:lnTo>
                        <a:pt x="905" y="1071"/>
                      </a:lnTo>
                      <a:lnTo>
                        <a:pt x="928" y="1107"/>
                      </a:lnTo>
                      <a:lnTo>
                        <a:pt x="944" y="1146"/>
                      </a:lnTo>
                      <a:lnTo>
                        <a:pt x="954" y="1188"/>
                      </a:lnTo>
                      <a:lnTo>
                        <a:pt x="958" y="1232"/>
                      </a:lnTo>
                      <a:lnTo>
                        <a:pt x="955" y="1268"/>
                      </a:lnTo>
                      <a:lnTo>
                        <a:pt x="948" y="1304"/>
                      </a:lnTo>
                      <a:lnTo>
                        <a:pt x="935" y="1338"/>
                      </a:lnTo>
                      <a:lnTo>
                        <a:pt x="919" y="1370"/>
                      </a:lnTo>
                      <a:lnTo>
                        <a:pt x="1231" y="1682"/>
                      </a:lnTo>
                      <a:lnTo>
                        <a:pt x="1268" y="1663"/>
                      </a:lnTo>
                      <a:lnTo>
                        <a:pt x="1307" y="1649"/>
                      </a:lnTo>
                      <a:lnTo>
                        <a:pt x="1348" y="1643"/>
                      </a:lnTo>
                      <a:lnTo>
                        <a:pt x="1389" y="1643"/>
                      </a:lnTo>
                      <a:lnTo>
                        <a:pt x="1430" y="1649"/>
                      </a:lnTo>
                      <a:lnTo>
                        <a:pt x="1469" y="1663"/>
                      </a:lnTo>
                      <a:lnTo>
                        <a:pt x="1506" y="1682"/>
                      </a:lnTo>
                      <a:lnTo>
                        <a:pt x="1955" y="1233"/>
                      </a:lnTo>
                      <a:lnTo>
                        <a:pt x="1937" y="1201"/>
                      </a:lnTo>
                      <a:lnTo>
                        <a:pt x="1926" y="1167"/>
                      </a:lnTo>
                      <a:lnTo>
                        <a:pt x="1919" y="1132"/>
                      </a:lnTo>
                      <a:lnTo>
                        <a:pt x="1916" y="1096"/>
                      </a:lnTo>
                      <a:lnTo>
                        <a:pt x="1919" y="1051"/>
                      </a:lnTo>
                      <a:lnTo>
                        <a:pt x="1930" y="1009"/>
                      </a:lnTo>
                      <a:lnTo>
                        <a:pt x="1946" y="970"/>
                      </a:lnTo>
                      <a:lnTo>
                        <a:pt x="1969" y="934"/>
                      </a:lnTo>
                      <a:lnTo>
                        <a:pt x="1996" y="902"/>
                      </a:lnTo>
                      <a:lnTo>
                        <a:pt x="2027" y="874"/>
                      </a:lnTo>
                      <a:lnTo>
                        <a:pt x="2063" y="853"/>
                      </a:lnTo>
                      <a:lnTo>
                        <a:pt x="2103" y="836"/>
                      </a:lnTo>
                      <a:lnTo>
                        <a:pt x="2146" y="826"/>
                      </a:lnTo>
                      <a:lnTo>
                        <a:pt x="2189" y="822"/>
                      </a:lnTo>
                      <a:lnTo>
                        <a:pt x="2225" y="824"/>
                      </a:lnTo>
                      <a:lnTo>
                        <a:pt x="2262" y="832"/>
                      </a:lnTo>
                      <a:lnTo>
                        <a:pt x="2295" y="844"/>
                      </a:lnTo>
                      <a:lnTo>
                        <a:pt x="2328" y="860"/>
                      </a:lnTo>
                      <a:lnTo>
                        <a:pt x="2498" y="690"/>
                      </a:lnTo>
                      <a:lnTo>
                        <a:pt x="2443" y="617"/>
                      </a:lnTo>
                      <a:lnTo>
                        <a:pt x="2385" y="550"/>
                      </a:lnTo>
                      <a:lnTo>
                        <a:pt x="2323" y="488"/>
                      </a:lnTo>
                      <a:lnTo>
                        <a:pt x="2255" y="429"/>
                      </a:lnTo>
                      <a:lnTo>
                        <a:pt x="2185" y="376"/>
                      </a:lnTo>
                      <a:lnTo>
                        <a:pt x="2112" y="327"/>
                      </a:lnTo>
                      <a:lnTo>
                        <a:pt x="2035" y="285"/>
                      </a:lnTo>
                      <a:lnTo>
                        <a:pt x="1956" y="246"/>
                      </a:lnTo>
                      <a:lnTo>
                        <a:pt x="1874" y="214"/>
                      </a:lnTo>
                      <a:lnTo>
                        <a:pt x="1789" y="187"/>
                      </a:lnTo>
                      <a:lnTo>
                        <a:pt x="1703" y="166"/>
                      </a:lnTo>
                      <a:lnTo>
                        <a:pt x="1616" y="150"/>
                      </a:lnTo>
                      <a:lnTo>
                        <a:pt x="1527" y="141"/>
                      </a:lnTo>
                      <a:lnTo>
                        <a:pt x="1436" y="138"/>
                      </a:lnTo>
                      <a:close/>
                      <a:moveTo>
                        <a:pt x="1436" y="0"/>
                      </a:moveTo>
                      <a:lnTo>
                        <a:pt x="1544" y="5"/>
                      </a:lnTo>
                      <a:lnTo>
                        <a:pt x="1650" y="17"/>
                      </a:lnTo>
                      <a:lnTo>
                        <a:pt x="1752" y="35"/>
                      </a:lnTo>
                      <a:lnTo>
                        <a:pt x="1851" y="63"/>
                      </a:lnTo>
                      <a:lnTo>
                        <a:pt x="1949" y="95"/>
                      </a:lnTo>
                      <a:lnTo>
                        <a:pt x="2042" y="135"/>
                      </a:lnTo>
                      <a:lnTo>
                        <a:pt x="2132" y="181"/>
                      </a:lnTo>
                      <a:lnTo>
                        <a:pt x="2219" y="234"/>
                      </a:lnTo>
                      <a:lnTo>
                        <a:pt x="2301" y="291"/>
                      </a:lnTo>
                      <a:lnTo>
                        <a:pt x="2379" y="354"/>
                      </a:lnTo>
                      <a:lnTo>
                        <a:pt x="2452" y="422"/>
                      </a:lnTo>
                      <a:lnTo>
                        <a:pt x="2521" y="495"/>
                      </a:lnTo>
                      <a:lnTo>
                        <a:pt x="2584" y="574"/>
                      </a:lnTo>
                      <a:lnTo>
                        <a:pt x="2642" y="656"/>
                      </a:lnTo>
                      <a:lnTo>
                        <a:pt x="2694" y="742"/>
                      </a:lnTo>
                      <a:lnTo>
                        <a:pt x="2740" y="832"/>
                      </a:lnTo>
                      <a:lnTo>
                        <a:pt x="2779" y="927"/>
                      </a:lnTo>
                      <a:lnTo>
                        <a:pt x="2812" y="1023"/>
                      </a:lnTo>
                      <a:lnTo>
                        <a:pt x="2839" y="1122"/>
                      </a:lnTo>
                      <a:lnTo>
                        <a:pt x="2857" y="1226"/>
                      </a:lnTo>
                      <a:lnTo>
                        <a:pt x="2870" y="1330"/>
                      </a:lnTo>
                      <a:lnTo>
                        <a:pt x="2874" y="1438"/>
                      </a:lnTo>
                      <a:lnTo>
                        <a:pt x="2870" y="1545"/>
                      </a:lnTo>
                      <a:lnTo>
                        <a:pt x="2857" y="1649"/>
                      </a:lnTo>
                      <a:lnTo>
                        <a:pt x="2839" y="1753"/>
                      </a:lnTo>
                      <a:lnTo>
                        <a:pt x="2812" y="1853"/>
                      </a:lnTo>
                      <a:lnTo>
                        <a:pt x="2780" y="1950"/>
                      </a:lnTo>
                      <a:lnTo>
                        <a:pt x="2740" y="2043"/>
                      </a:lnTo>
                      <a:lnTo>
                        <a:pt x="2694" y="2133"/>
                      </a:lnTo>
                      <a:lnTo>
                        <a:pt x="2642" y="2220"/>
                      </a:lnTo>
                      <a:lnTo>
                        <a:pt x="2584" y="2303"/>
                      </a:lnTo>
                      <a:lnTo>
                        <a:pt x="2521" y="2380"/>
                      </a:lnTo>
                      <a:lnTo>
                        <a:pt x="2452" y="2453"/>
                      </a:lnTo>
                      <a:lnTo>
                        <a:pt x="2380" y="2522"/>
                      </a:lnTo>
                      <a:lnTo>
                        <a:pt x="2301" y="2586"/>
                      </a:lnTo>
                      <a:lnTo>
                        <a:pt x="2219" y="2643"/>
                      </a:lnTo>
                      <a:lnTo>
                        <a:pt x="2133" y="2695"/>
                      </a:lnTo>
                      <a:lnTo>
                        <a:pt x="2042" y="2741"/>
                      </a:lnTo>
                      <a:lnTo>
                        <a:pt x="1949" y="2780"/>
                      </a:lnTo>
                      <a:lnTo>
                        <a:pt x="1851" y="2814"/>
                      </a:lnTo>
                      <a:lnTo>
                        <a:pt x="1752" y="2840"/>
                      </a:lnTo>
                      <a:lnTo>
                        <a:pt x="1650" y="2859"/>
                      </a:lnTo>
                      <a:lnTo>
                        <a:pt x="1544" y="2870"/>
                      </a:lnTo>
                      <a:lnTo>
                        <a:pt x="1436" y="2875"/>
                      </a:lnTo>
                      <a:lnTo>
                        <a:pt x="1329" y="2870"/>
                      </a:lnTo>
                      <a:lnTo>
                        <a:pt x="1224" y="2859"/>
                      </a:lnTo>
                      <a:lnTo>
                        <a:pt x="1122" y="2840"/>
                      </a:lnTo>
                      <a:lnTo>
                        <a:pt x="1023" y="2814"/>
                      </a:lnTo>
                      <a:lnTo>
                        <a:pt x="925" y="2780"/>
                      </a:lnTo>
                      <a:lnTo>
                        <a:pt x="831" y="2741"/>
                      </a:lnTo>
                      <a:lnTo>
                        <a:pt x="741" y="2695"/>
                      </a:lnTo>
                      <a:lnTo>
                        <a:pt x="655" y="2643"/>
                      </a:lnTo>
                      <a:lnTo>
                        <a:pt x="573" y="2586"/>
                      </a:lnTo>
                      <a:lnTo>
                        <a:pt x="494" y="2522"/>
                      </a:lnTo>
                      <a:lnTo>
                        <a:pt x="421" y="2453"/>
                      </a:lnTo>
                      <a:lnTo>
                        <a:pt x="353" y="2380"/>
                      </a:lnTo>
                      <a:lnTo>
                        <a:pt x="290" y="2303"/>
                      </a:lnTo>
                      <a:lnTo>
                        <a:pt x="231" y="2220"/>
                      </a:lnTo>
                      <a:lnTo>
                        <a:pt x="180" y="2133"/>
                      </a:lnTo>
                      <a:lnTo>
                        <a:pt x="134" y="2043"/>
                      </a:lnTo>
                      <a:lnTo>
                        <a:pt x="94" y="1950"/>
                      </a:lnTo>
                      <a:lnTo>
                        <a:pt x="62" y="1853"/>
                      </a:lnTo>
                      <a:lnTo>
                        <a:pt x="35" y="1753"/>
                      </a:lnTo>
                      <a:lnTo>
                        <a:pt x="15" y="1649"/>
                      </a:lnTo>
                      <a:lnTo>
                        <a:pt x="4" y="1545"/>
                      </a:lnTo>
                      <a:lnTo>
                        <a:pt x="0" y="1438"/>
                      </a:lnTo>
                      <a:lnTo>
                        <a:pt x="4" y="1330"/>
                      </a:lnTo>
                      <a:lnTo>
                        <a:pt x="15" y="1226"/>
                      </a:lnTo>
                      <a:lnTo>
                        <a:pt x="35" y="1122"/>
                      </a:lnTo>
                      <a:lnTo>
                        <a:pt x="62" y="1023"/>
                      </a:lnTo>
                      <a:lnTo>
                        <a:pt x="94" y="925"/>
                      </a:lnTo>
                      <a:lnTo>
                        <a:pt x="134" y="832"/>
                      </a:lnTo>
                      <a:lnTo>
                        <a:pt x="180" y="742"/>
                      </a:lnTo>
                      <a:lnTo>
                        <a:pt x="231" y="655"/>
                      </a:lnTo>
                      <a:lnTo>
                        <a:pt x="290" y="573"/>
                      </a:lnTo>
                      <a:lnTo>
                        <a:pt x="353" y="495"/>
                      </a:lnTo>
                      <a:lnTo>
                        <a:pt x="421" y="422"/>
                      </a:lnTo>
                      <a:lnTo>
                        <a:pt x="494" y="353"/>
                      </a:lnTo>
                      <a:lnTo>
                        <a:pt x="573" y="290"/>
                      </a:lnTo>
                      <a:lnTo>
                        <a:pt x="655" y="232"/>
                      </a:lnTo>
                      <a:lnTo>
                        <a:pt x="741" y="180"/>
                      </a:lnTo>
                      <a:lnTo>
                        <a:pt x="831" y="135"/>
                      </a:lnTo>
                      <a:lnTo>
                        <a:pt x="925" y="95"/>
                      </a:lnTo>
                      <a:lnTo>
                        <a:pt x="1023" y="62"/>
                      </a:lnTo>
                      <a:lnTo>
                        <a:pt x="1122" y="35"/>
                      </a:lnTo>
                      <a:lnTo>
                        <a:pt x="1224" y="17"/>
                      </a:lnTo>
                      <a:lnTo>
                        <a:pt x="1329" y="5"/>
                      </a:lnTo>
                      <a:lnTo>
                        <a:pt x="1436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8"/>
                <p:cNvSpPr>
                  <a:spLocks noEditPoints="1"/>
                </p:cNvSpPr>
                <p:nvPr/>
              </p:nvSpPr>
              <p:spPr bwMode="auto">
                <a:xfrm>
                  <a:off x="5198" y="-2141"/>
                  <a:ext cx="1026" cy="1026"/>
                </a:xfrm>
                <a:custGeom>
                  <a:avLst/>
                  <a:gdLst>
                    <a:gd name="T0" fmla="*/ 3652 w 4106"/>
                    <a:gd name="T1" fmla="*/ 3948 h 4105"/>
                    <a:gd name="T2" fmla="*/ 3851 w 4106"/>
                    <a:gd name="T3" fmla="*/ 3945 h 4105"/>
                    <a:gd name="T4" fmla="*/ 3969 w 4106"/>
                    <a:gd name="T5" fmla="*/ 3780 h 4105"/>
                    <a:gd name="T6" fmla="*/ 3904 w 4106"/>
                    <a:gd name="T7" fmla="*/ 3589 h 4105"/>
                    <a:gd name="T8" fmla="*/ 2960 w 4106"/>
                    <a:gd name="T9" fmla="*/ 2877 h 4105"/>
                    <a:gd name="T10" fmla="*/ 2782 w 4106"/>
                    <a:gd name="T11" fmla="*/ 3043 h 4105"/>
                    <a:gd name="T12" fmla="*/ 3390 w 4106"/>
                    <a:gd name="T13" fmla="*/ 277 h 4105"/>
                    <a:gd name="T14" fmla="*/ 3286 w 4106"/>
                    <a:gd name="T15" fmla="*/ 411 h 4105"/>
                    <a:gd name="T16" fmla="*/ 3390 w 4106"/>
                    <a:gd name="T17" fmla="*/ 544 h 4105"/>
                    <a:gd name="T18" fmla="*/ 3545 w 4106"/>
                    <a:gd name="T19" fmla="*/ 470 h 4105"/>
                    <a:gd name="T20" fmla="*/ 3507 w 4106"/>
                    <a:gd name="T21" fmla="*/ 305 h 4105"/>
                    <a:gd name="T22" fmla="*/ 1533 w 4106"/>
                    <a:gd name="T23" fmla="*/ 141 h 4105"/>
                    <a:gd name="T24" fmla="*/ 968 w 4106"/>
                    <a:gd name="T25" fmla="*/ 317 h 4105"/>
                    <a:gd name="T26" fmla="*/ 496 w 4106"/>
                    <a:gd name="T27" fmla="*/ 702 h 4105"/>
                    <a:gd name="T28" fmla="*/ 213 w 4106"/>
                    <a:gd name="T29" fmla="*/ 1215 h 4105"/>
                    <a:gd name="T30" fmla="*/ 136 w 4106"/>
                    <a:gd name="T31" fmla="*/ 1788 h 4105"/>
                    <a:gd name="T32" fmla="*/ 274 w 4106"/>
                    <a:gd name="T33" fmla="*/ 2359 h 4105"/>
                    <a:gd name="T34" fmla="*/ 628 w 4106"/>
                    <a:gd name="T35" fmla="*/ 2856 h 4105"/>
                    <a:gd name="T36" fmla="*/ 1124 w 4106"/>
                    <a:gd name="T37" fmla="*/ 3171 h 4105"/>
                    <a:gd name="T38" fmla="*/ 1691 w 4106"/>
                    <a:gd name="T39" fmla="*/ 3284 h 4105"/>
                    <a:gd name="T40" fmla="*/ 2267 w 4106"/>
                    <a:gd name="T41" fmla="*/ 3183 h 4105"/>
                    <a:gd name="T42" fmla="*/ 2713 w 4106"/>
                    <a:gd name="T43" fmla="*/ 2923 h 4105"/>
                    <a:gd name="T44" fmla="*/ 2959 w 4106"/>
                    <a:gd name="T45" fmla="*/ 2669 h 4105"/>
                    <a:gd name="T46" fmla="*/ 3220 w 4106"/>
                    <a:gd name="T47" fmla="*/ 2159 h 4105"/>
                    <a:gd name="T48" fmla="*/ 3278 w 4106"/>
                    <a:gd name="T49" fmla="*/ 1556 h 4105"/>
                    <a:gd name="T50" fmla="*/ 3102 w 4106"/>
                    <a:gd name="T51" fmla="*/ 971 h 4105"/>
                    <a:gd name="T52" fmla="*/ 2715 w 4106"/>
                    <a:gd name="T53" fmla="*/ 494 h 4105"/>
                    <a:gd name="T54" fmla="*/ 2204 w 4106"/>
                    <a:gd name="T55" fmla="*/ 211 h 4105"/>
                    <a:gd name="T56" fmla="*/ 1731 w 4106"/>
                    <a:gd name="T57" fmla="*/ 0 h 4105"/>
                    <a:gd name="T58" fmla="*/ 2325 w 4106"/>
                    <a:gd name="T59" fmla="*/ 114 h 4105"/>
                    <a:gd name="T60" fmla="*/ 2849 w 4106"/>
                    <a:gd name="T61" fmla="*/ 434 h 4105"/>
                    <a:gd name="T62" fmla="*/ 3158 w 4106"/>
                    <a:gd name="T63" fmla="*/ 483 h 4105"/>
                    <a:gd name="T64" fmla="*/ 3201 w 4106"/>
                    <a:gd name="T65" fmla="*/ 250 h 4105"/>
                    <a:gd name="T66" fmla="*/ 3423 w 4106"/>
                    <a:gd name="T67" fmla="*/ 138 h 4105"/>
                    <a:gd name="T68" fmla="*/ 3631 w 4106"/>
                    <a:gd name="T69" fmla="*/ 236 h 4105"/>
                    <a:gd name="T70" fmla="*/ 3686 w 4106"/>
                    <a:gd name="T71" fmla="*/ 479 h 4105"/>
                    <a:gd name="T72" fmla="*/ 3539 w 4106"/>
                    <a:gd name="T73" fmla="*/ 657 h 4105"/>
                    <a:gd name="T74" fmla="*/ 3317 w 4106"/>
                    <a:gd name="T75" fmla="*/ 662 h 4105"/>
                    <a:gd name="T76" fmla="*/ 3337 w 4106"/>
                    <a:gd name="T77" fmla="*/ 1180 h 4105"/>
                    <a:gd name="T78" fmla="*/ 3419 w 4106"/>
                    <a:gd name="T79" fmla="*/ 1818 h 4105"/>
                    <a:gd name="T80" fmla="*/ 3256 w 4106"/>
                    <a:gd name="T81" fmla="*/ 2445 h 4105"/>
                    <a:gd name="T82" fmla="*/ 4033 w 4106"/>
                    <a:gd name="T83" fmla="*/ 3529 h 4105"/>
                    <a:gd name="T84" fmla="*/ 4103 w 4106"/>
                    <a:gd name="T85" fmla="*/ 3792 h 4105"/>
                    <a:gd name="T86" fmla="*/ 3965 w 4106"/>
                    <a:gd name="T87" fmla="*/ 4031 h 4105"/>
                    <a:gd name="T88" fmla="*/ 3748 w 4106"/>
                    <a:gd name="T89" fmla="*/ 4105 h 4105"/>
                    <a:gd name="T90" fmla="*/ 3494 w 4106"/>
                    <a:gd name="T91" fmla="*/ 4000 h 4105"/>
                    <a:gd name="T92" fmla="*/ 2361 w 4106"/>
                    <a:gd name="T93" fmla="*/ 3292 h 4105"/>
                    <a:gd name="T94" fmla="*/ 1769 w 4106"/>
                    <a:gd name="T95" fmla="*/ 3419 h 4105"/>
                    <a:gd name="T96" fmla="*/ 1178 w 4106"/>
                    <a:gd name="T97" fmla="*/ 3336 h 4105"/>
                    <a:gd name="T98" fmla="*/ 646 w 4106"/>
                    <a:gd name="T99" fmla="*/ 3049 h 4105"/>
                    <a:gd name="T100" fmla="*/ 233 w 4106"/>
                    <a:gd name="T101" fmla="*/ 2573 h 4105"/>
                    <a:gd name="T102" fmla="*/ 24 w 4106"/>
                    <a:gd name="T103" fmla="*/ 1992 h 4105"/>
                    <a:gd name="T104" fmla="*/ 31 w 4106"/>
                    <a:gd name="T105" fmla="*/ 1388 h 4105"/>
                    <a:gd name="T106" fmla="*/ 249 w 4106"/>
                    <a:gd name="T107" fmla="*/ 822 h 4105"/>
                    <a:gd name="T108" fmla="*/ 669 w 4106"/>
                    <a:gd name="T109" fmla="*/ 353 h 4105"/>
                    <a:gd name="T110" fmla="*/ 1229 w 4106"/>
                    <a:gd name="T111" fmla="*/ 69 h 4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06" h="4105">
                      <a:moveTo>
                        <a:pt x="3354" y="3039"/>
                      </a:moveTo>
                      <a:lnTo>
                        <a:pt x="3040" y="3352"/>
                      </a:lnTo>
                      <a:lnTo>
                        <a:pt x="3591" y="3903"/>
                      </a:lnTo>
                      <a:lnTo>
                        <a:pt x="3595" y="3907"/>
                      </a:lnTo>
                      <a:lnTo>
                        <a:pt x="3622" y="3929"/>
                      </a:lnTo>
                      <a:lnTo>
                        <a:pt x="3652" y="3948"/>
                      </a:lnTo>
                      <a:lnTo>
                        <a:pt x="3684" y="3960"/>
                      </a:lnTo>
                      <a:lnTo>
                        <a:pt x="3718" y="3968"/>
                      </a:lnTo>
                      <a:lnTo>
                        <a:pt x="3752" y="3970"/>
                      </a:lnTo>
                      <a:lnTo>
                        <a:pt x="3785" y="3967"/>
                      </a:lnTo>
                      <a:lnTo>
                        <a:pt x="3819" y="3959"/>
                      </a:lnTo>
                      <a:lnTo>
                        <a:pt x="3851" y="3945"/>
                      </a:lnTo>
                      <a:lnTo>
                        <a:pt x="3880" y="3927"/>
                      </a:lnTo>
                      <a:lnTo>
                        <a:pt x="3908" y="3903"/>
                      </a:lnTo>
                      <a:lnTo>
                        <a:pt x="3931" y="3876"/>
                      </a:lnTo>
                      <a:lnTo>
                        <a:pt x="3949" y="3846"/>
                      </a:lnTo>
                      <a:lnTo>
                        <a:pt x="3961" y="3813"/>
                      </a:lnTo>
                      <a:lnTo>
                        <a:pt x="3969" y="3780"/>
                      </a:lnTo>
                      <a:lnTo>
                        <a:pt x="3971" y="3746"/>
                      </a:lnTo>
                      <a:lnTo>
                        <a:pt x="3969" y="3711"/>
                      </a:lnTo>
                      <a:lnTo>
                        <a:pt x="3960" y="3679"/>
                      </a:lnTo>
                      <a:lnTo>
                        <a:pt x="3946" y="3646"/>
                      </a:lnTo>
                      <a:lnTo>
                        <a:pt x="3928" y="3616"/>
                      </a:lnTo>
                      <a:lnTo>
                        <a:pt x="3904" y="3589"/>
                      </a:lnTo>
                      <a:lnTo>
                        <a:pt x="3354" y="3039"/>
                      </a:lnTo>
                      <a:close/>
                      <a:moveTo>
                        <a:pt x="3067" y="2753"/>
                      </a:moveTo>
                      <a:lnTo>
                        <a:pt x="3045" y="2781"/>
                      </a:lnTo>
                      <a:lnTo>
                        <a:pt x="3019" y="2811"/>
                      </a:lnTo>
                      <a:lnTo>
                        <a:pt x="2981" y="2856"/>
                      </a:lnTo>
                      <a:lnTo>
                        <a:pt x="2960" y="2877"/>
                      </a:lnTo>
                      <a:lnTo>
                        <a:pt x="2920" y="2920"/>
                      </a:lnTo>
                      <a:lnTo>
                        <a:pt x="2879" y="2960"/>
                      </a:lnTo>
                      <a:lnTo>
                        <a:pt x="2857" y="2979"/>
                      </a:lnTo>
                      <a:lnTo>
                        <a:pt x="2813" y="3018"/>
                      </a:lnTo>
                      <a:lnTo>
                        <a:pt x="2797" y="3031"/>
                      </a:lnTo>
                      <a:lnTo>
                        <a:pt x="2782" y="3043"/>
                      </a:lnTo>
                      <a:lnTo>
                        <a:pt x="2753" y="3067"/>
                      </a:lnTo>
                      <a:lnTo>
                        <a:pt x="2943" y="3256"/>
                      </a:lnTo>
                      <a:lnTo>
                        <a:pt x="3257" y="2942"/>
                      </a:lnTo>
                      <a:lnTo>
                        <a:pt x="3067" y="2753"/>
                      </a:lnTo>
                      <a:close/>
                      <a:moveTo>
                        <a:pt x="3423" y="273"/>
                      </a:moveTo>
                      <a:lnTo>
                        <a:pt x="3390" y="277"/>
                      </a:lnTo>
                      <a:lnTo>
                        <a:pt x="3362" y="288"/>
                      </a:lnTo>
                      <a:lnTo>
                        <a:pt x="3337" y="305"/>
                      </a:lnTo>
                      <a:lnTo>
                        <a:pt x="3316" y="326"/>
                      </a:lnTo>
                      <a:lnTo>
                        <a:pt x="3299" y="351"/>
                      </a:lnTo>
                      <a:lnTo>
                        <a:pt x="3289" y="379"/>
                      </a:lnTo>
                      <a:lnTo>
                        <a:pt x="3286" y="411"/>
                      </a:lnTo>
                      <a:lnTo>
                        <a:pt x="3289" y="442"/>
                      </a:lnTo>
                      <a:lnTo>
                        <a:pt x="3299" y="470"/>
                      </a:lnTo>
                      <a:lnTo>
                        <a:pt x="3316" y="497"/>
                      </a:lnTo>
                      <a:lnTo>
                        <a:pt x="3337" y="518"/>
                      </a:lnTo>
                      <a:lnTo>
                        <a:pt x="3362" y="534"/>
                      </a:lnTo>
                      <a:lnTo>
                        <a:pt x="3390" y="544"/>
                      </a:lnTo>
                      <a:lnTo>
                        <a:pt x="3423" y="548"/>
                      </a:lnTo>
                      <a:lnTo>
                        <a:pt x="3454" y="544"/>
                      </a:lnTo>
                      <a:lnTo>
                        <a:pt x="3483" y="534"/>
                      </a:lnTo>
                      <a:lnTo>
                        <a:pt x="3507" y="518"/>
                      </a:lnTo>
                      <a:lnTo>
                        <a:pt x="3529" y="497"/>
                      </a:lnTo>
                      <a:lnTo>
                        <a:pt x="3545" y="470"/>
                      </a:lnTo>
                      <a:lnTo>
                        <a:pt x="3555" y="442"/>
                      </a:lnTo>
                      <a:lnTo>
                        <a:pt x="3559" y="411"/>
                      </a:lnTo>
                      <a:lnTo>
                        <a:pt x="3555" y="379"/>
                      </a:lnTo>
                      <a:lnTo>
                        <a:pt x="3545" y="351"/>
                      </a:lnTo>
                      <a:lnTo>
                        <a:pt x="3529" y="326"/>
                      </a:lnTo>
                      <a:lnTo>
                        <a:pt x="3507" y="305"/>
                      </a:lnTo>
                      <a:lnTo>
                        <a:pt x="3483" y="288"/>
                      </a:lnTo>
                      <a:lnTo>
                        <a:pt x="3454" y="277"/>
                      </a:lnTo>
                      <a:lnTo>
                        <a:pt x="3423" y="273"/>
                      </a:lnTo>
                      <a:close/>
                      <a:moveTo>
                        <a:pt x="1728" y="133"/>
                      </a:moveTo>
                      <a:lnTo>
                        <a:pt x="1630" y="134"/>
                      </a:lnTo>
                      <a:lnTo>
                        <a:pt x="1533" y="141"/>
                      </a:lnTo>
                      <a:lnTo>
                        <a:pt x="1437" y="156"/>
                      </a:lnTo>
                      <a:lnTo>
                        <a:pt x="1340" y="175"/>
                      </a:lnTo>
                      <a:lnTo>
                        <a:pt x="1245" y="201"/>
                      </a:lnTo>
                      <a:lnTo>
                        <a:pt x="1152" y="234"/>
                      </a:lnTo>
                      <a:lnTo>
                        <a:pt x="1059" y="272"/>
                      </a:lnTo>
                      <a:lnTo>
                        <a:pt x="968" y="317"/>
                      </a:lnTo>
                      <a:lnTo>
                        <a:pt x="880" y="368"/>
                      </a:lnTo>
                      <a:lnTo>
                        <a:pt x="793" y="426"/>
                      </a:lnTo>
                      <a:lnTo>
                        <a:pt x="710" y="489"/>
                      </a:lnTo>
                      <a:lnTo>
                        <a:pt x="634" y="556"/>
                      </a:lnTo>
                      <a:lnTo>
                        <a:pt x="562" y="627"/>
                      </a:lnTo>
                      <a:lnTo>
                        <a:pt x="496" y="702"/>
                      </a:lnTo>
                      <a:lnTo>
                        <a:pt x="435" y="781"/>
                      </a:lnTo>
                      <a:lnTo>
                        <a:pt x="379" y="862"/>
                      </a:lnTo>
                      <a:lnTo>
                        <a:pt x="329" y="947"/>
                      </a:lnTo>
                      <a:lnTo>
                        <a:pt x="284" y="1034"/>
                      </a:lnTo>
                      <a:lnTo>
                        <a:pt x="246" y="1124"/>
                      </a:lnTo>
                      <a:lnTo>
                        <a:pt x="213" y="1215"/>
                      </a:lnTo>
                      <a:lnTo>
                        <a:pt x="186" y="1307"/>
                      </a:lnTo>
                      <a:lnTo>
                        <a:pt x="163" y="1401"/>
                      </a:lnTo>
                      <a:lnTo>
                        <a:pt x="147" y="1497"/>
                      </a:lnTo>
                      <a:lnTo>
                        <a:pt x="137" y="1593"/>
                      </a:lnTo>
                      <a:lnTo>
                        <a:pt x="133" y="1691"/>
                      </a:lnTo>
                      <a:lnTo>
                        <a:pt x="136" y="1788"/>
                      </a:lnTo>
                      <a:lnTo>
                        <a:pt x="143" y="1884"/>
                      </a:lnTo>
                      <a:lnTo>
                        <a:pt x="157" y="1981"/>
                      </a:lnTo>
                      <a:lnTo>
                        <a:pt x="177" y="2077"/>
                      </a:lnTo>
                      <a:lnTo>
                        <a:pt x="203" y="2172"/>
                      </a:lnTo>
                      <a:lnTo>
                        <a:pt x="236" y="2267"/>
                      </a:lnTo>
                      <a:lnTo>
                        <a:pt x="274" y="2359"/>
                      </a:lnTo>
                      <a:lnTo>
                        <a:pt x="318" y="2450"/>
                      </a:lnTo>
                      <a:lnTo>
                        <a:pt x="370" y="2538"/>
                      </a:lnTo>
                      <a:lnTo>
                        <a:pt x="428" y="2624"/>
                      </a:lnTo>
                      <a:lnTo>
                        <a:pt x="490" y="2706"/>
                      </a:lnTo>
                      <a:lnTo>
                        <a:pt x="557" y="2784"/>
                      </a:lnTo>
                      <a:lnTo>
                        <a:pt x="628" y="2856"/>
                      </a:lnTo>
                      <a:lnTo>
                        <a:pt x="703" y="2922"/>
                      </a:lnTo>
                      <a:lnTo>
                        <a:pt x="782" y="2983"/>
                      </a:lnTo>
                      <a:lnTo>
                        <a:pt x="864" y="3038"/>
                      </a:lnTo>
                      <a:lnTo>
                        <a:pt x="949" y="3088"/>
                      </a:lnTo>
                      <a:lnTo>
                        <a:pt x="1035" y="3133"/>
                      </a:lnTo>
                      <a:lnTo>
                        <a:pt x="1124" y="3171"/>
                      </a:lnTo>
                      <a:lnTo>
                        <a:pt x="1215" y="3205"/>
                      </a:lnTo>
                      <a:lnTo>
                        <a:pt x="1309" y="3232"/>
                      </a:lnTo>
                      <a:lnTo>
                        <a:pt x="1402" y="3254"/>
                      </a:lnTo>
                      <a:lnTo>
                        <a:pt x="1498" y="3270"/>
                      </a:lnTo>
                      <a:lnTo>
                        <a:pt x="1594" y="3280"/>
                      </a:lnTo>
                      <a:lnTo>
                        <a:pt x="1691" y="3284"/>
                      </a:lnTo>
                      <a:lnTo>
                        <a:pt x="1789" y="3282"/>
                      </a:lnTo>
                      <a:lnTo>
                        <a:pt x="1886" y="3275"/>
                      </a:lnTo>
                      <a:lnTo>
                        <a:pt x="1982" y="3261"/>
                      </a:lnTo>
                      <a:lnTo>
                        <a:pt x="2078" y="3241"/>
                      </a:lnTo>
                      <a:lnTo>
                        <a:pt x="2174" y="3215"/>
                      </a:lnTo>
                      <a:lnTo>
                        <a:pt x="2267" y="3183"/>
                      </a:lnTo>
                      <a:lnTo>
                        <a:pt x="2360" y="3144"/>
                      </a:lnTo>
                      <a:lnTo>
                        <a:pt x="2450" y="3099"/>
                      </a:lnTo>
                      <a:lnTo>
                        <a:pt x="2539" y="3048"/>
                      </a:lnTo>
                      <a:lnTo>
                        <a:pt x="2625" y="2991"/>
                      </a:lnTo>
                      <a:lnTo>
                        <a:pt x="2670" y="2957"/>
                      </a:lnTo>
                      <a:lnTo>
                        <a:pt x="2713" y="2923"/>
                      </a:lnTo>
                      <a:lnTo>
                        <a:pt x="2738" y="2902"/>
                      </a:lnTo>
                      <a:lnTo>
                        <a:pt x="2808" y="2837"/>
                      </a:lnTo>
                      <a:lnTo>
                        <a:pt x="2838" y="2807"/>
                      </a:lnTo>
                      <a:lnTo>
                        <a:pt x="2903" y="2736"/>
                      </a:lnTo>
                      <a:lnTo>
                        <a:pt x="2924" y="2713"/>
                      </a:lnTo>
                      <a:lnTo>
                        <a:pt x="2959" y="2669"/>
                      </a:lnTo>
                      <a:lnTo>
                        <a:pt x="2991" y="2624"/>
                      </a:lnTo>
                      <a:lnTo>
                        <a:pt x="3050" y="2536"/>
                      </a:lnTo>
                      <a:lnTo>
                        <a:pt x="3102" y="2446"/>
                      </a:lnTo>
                      <a:lnTo>
                        <a:pt x="3147" y="2353"/>
                      </a:lnTo>
                      <a:lnTo>
                        <a:pt x="3187" y="2257"/>
                      </a:lnTo>
                      <a:lnTo>
                        <a:pt x="3220" y="2159"/>
                      </a:lnTo>
                      <a:lnTo>
                        <a:pt x="3246" y="2061"/>
                      </a:lnTo>
                      <a:lnTo>
                        <a:pt x="3264" y="1961"/>
                      </a:lnTo>
                      <a:lnTo>
                        <a:pt x="3278" y="1860"/>
                      </a:lnTo>
                      <a:lnTo>
                        <a:pt x="3284" y="1759"/>
                      </a:lnTo>
                      <a:lnTo>
                        <a:pt x="3284" y="1657"/>
                      </a:lnTo>
                      <a:lnTo>
                        <a:pt x="3278" y="1556"/>
                      </a:lnTo>
                      <a:lnTo>
                        <a:pt x="3264" y="1455"/>
                      </a:lnTo>
                      <a:lnTo>
                        <a:pt x="3246" y="1355"/>
                      </a:lnTo>
                      <a:lnTo>
                        <a:pt x="3220" y="1257"/>
                      </a:lnTo>
                      <a:lnTo>
                        <a:pt x="3187" y="1160"/>
                      </a:lnTo>
                      <a:lnTo>
                        <a:pt x="3147" y="1064"/>
                      </a:lnTo>
                      <a:lnTo>
                        <a:pt x="3102" y="971"/>
                      </a:lnTo>
                      <a:lnTo>
                        <a:pt x="3050" y="880"/>
                      </a:lnTo>
                      <a:lnTo>
                        <a:pt x="2991" y="792"/>
                      </a:lnTo>
                      <a:lnTo>
                        <a:pt x="2929" y="710"/>
                      </a:lnTo>
                      <a:lnTo>
                        <a:pt x="2862" y="632"/>
                      </a:lnTo>
                      <a:lnTo>
                        <a:pt x="2791" y="561"/>
                      </a:lnTo>
                      <a:lnTo>
                        <a:pt x="2715" y="494"/>
                      </a:lnTo>
                      <a:lnTo>
                        <a:pt x="2636" y="433"/>
                      </a:lnTo>
                      <a:lnTo>
                        <a:pt x="2555" y="378"/>
                      </a:lnTo>
                      <a:lnTo>
                        <a:pt x="2470" y="328"/>
                      </a:lnTo>
                      <a:lnTo>
                        <a:pt x="2383" y="283"/>
                      </a:lnTo>
                      <a:lnTo>
                        <a:pt x="2295" y="245"/>
                      </a:lnTo>
                      <a:lnTo>
                        <a:pt x="2204" y="211"/>
                      </a:lnTo>
                      <a:lnTo>
                        <a:pt x="2110" y="184"/>
                      </a:lnTo>
                      <a:lnTo>
                        <a:pt x="2015" y="163"/>
                      </a:lnTo>
                      <a:lnTo>
                        <a:pt x="1921" y="146"/>
                      </a:lnTo>
                      <a:lnTo>
                        <a:pt x="1825" y="136"/>
                      </a:lnTo>
                      <a:lnTo>
                        <a:pt x="1728" y="133"/>
                      </a:lnTo>
                      <a:close/>
                      <a:moveTo>
                        <a:pt x="1731" y="0"/>
                      </a:moveTo>
                      <a:lnTo>
                        <a:pt x="1832" y="4"/>
                      </a:lnTo>
                      <a:lnTo>
                        <a:pt x="1933" y="14"/>
                      </a:lnTo>
                      <a:lnTo>
                        <a:pt x="2033" y="30"/>
                      </a:lnTo>
                      <a:lnTo>
                        <a:pt x="2131" y="53"/>
                      </a:lnTo>
                      <a:lnTo>
                        <a:pt x="2229" y="80"/>
                      </a:lnTo>
                      <a:lnTo>
                        <a:pt x="2325" y="114"/>
                      </a:lnTo>
                      <a:lnTo>
                        <a:pt x="2418" y="154"/>
                      </a:lnTo>
                      <a:lnTo>
                        <a:pt x="2510" y="199"/>
                      </a:lnTo>
                      <a:lnTo>
                        <a:pt x="2599" y="249"/>
                      </a:lnTo>
                      <a:lnTo>
                        <a:pt x="2686" y="305"/>
                      </a:lnTo>
                      <a:lnTo>
                        <a:pt x="2770" y="367"/>
                      </a:lnTo>
                      <a:lnTo>
                        <a:pt x="2849" y="434"/>
                      </a:lnTo>
                      <a:lnTo>
                        <a:pt x="2925" y="507"/>
                      </a:lnTo>
                      <a:lnTo>
                        <a:pt x="2999" y="585"/>
                      </a:lnTo>
                      <a:lnTo>
                        <a:pt x="3067" y="669"/>
                      </a:lnTo>
                      <a:lnTo>
                        <a:pt x="3187" y="549"/>
                      </a:lnTo>
                      <a:lnTo>
                        <a:pt x="3171" y="517"/>
                      </a:lnTo>
                      <a:lnTo>
                        <a:pt x="3158" y="483"/>
                      </a:lnTo>
                      <a:lnTo>
                        <a:pt x="3151" y="447"/>
                      </a:lnTo>
                      <a:lnTo>
                        <a:pt x="3149" y="411"/>
                      </a:lnTo>
                      <a:lnTo>
                        <a:pt x="3152" y="367"/>
                      </a:lnTo>
                      <a:lnTo>
                        <a:pt x="3162" y="325"/>
                      </a:lnTo>
                      <a:lnTo>
                        <a:pt x="3178" y="285"/>
                      </a:lnTo>
                      <a:lnTo>
                        <a:pt x="3201" y="250"/>
                      </a:lnTo>
                      <a:lnTo>
                        <a:pt x="3228" y="217"/>
                      </a:lnTo>
                      <a:lnTo>
                        <a:pt x="3261" y="190"/>
                      </a:lnTo>
                      <a:lnTo>
                        <a:pt x="3297" y="168"/>
                      </a:lnTo>
                      <a:lnTo>
                        <a:pt x="3335" y="151"/>
                      </a:lnTo>
                      <a:lnTo>
                        <a:pt x="3378" y="141"/>
                      </a:lnTo>
                      <a:lnTo>
                        <a:pt x="3423" y="138"/>
                      </a:lnTo>
                      <a:lnTo>
                        <a:pt x="3463" y="140"/>
                      </a:lnTo>
                      <a:lnTo>
                        <a:pt x="3502" y="149"/>
                      </a:lnTo>
                      <a:lnTo>
                        <a:pt x="3539" y="164"/>
                      </a:lnTo>
                      <a:lnTo>
                        <a:pt x="3574" y="184"/>
                      </a:lnTo>
                      <a:lnTo>
                        <a:pt x="3605" y="207"/>
                      </a:lnTo>
                      <a:lnTo>
                        <a:pt x="3631" y="236"/>
                      </a:lnTo>
                      <a:lnTo>
                        <a:pt x="3655" y="268"/>
                      </a:lnTo>
                      <a:lnTo>
                        <a:pt x="3673" y="303"/>
                      </a:lnTo>
                      <a:lnTo>
                        <a:pt x="3686" y="342"/>
                      </a:lnTo>
                      <a:lnTo>
                        <a:pt x="4106" y="342"/>
                      </a:lnTo>
                      <a:lnTo>
                        <a:pt x="4106" y="479"/>
                      </a:lnTo>
                      <a:lnTo>
                        <a:pt x="3686" y="479"/>
                      </a:lnTo>
                      <a:lnTo>
                        <a:pt x="3673" y="518"/>
                      </a:lnTo>
                      <a:lnTo>
                        <a:pt x="3655" y="554"/>
                      </a:lnTo>
                      <a:lnTo>
                        <a:pt x="3631" y="586"/>
                      </a:lnTo>
                      <a:lnTo>
                        <a:pt x="3605" y="614"/>
                      </a:lnTo>
                      <a:lnTo>
                        <a:pt x="3574" y="639"/>
                      </a:lnTo>
                      <a:lnTo>
                        <a:pt x="3539" y="657"/>
                      </a:lnTo>
                      <a:lnTo>
                        <a:pt x="3502" y="672"/>
                      </a:lnTo>
                      <a:lnTo>
                        <a:pt x="3463" y="681"/>
                      </a:lnTo>
                      <a:lnTo>
                        <a:pt x="3423" y="685"/>
                      </a:lnTo>
                      <a:lnTo>
                        <a:pt x="3385" y="682"/>
                      </a:lnTo>
                      <a:lnTo>
                        <a:pt x="3350" y="675"/>
                      </a:lnTo>
                      <a:lnTo>
                        <a:pt x="3317" y="662"/>
                      </a:lnTo>
                      <a:lnTo>
                        <a:pt x="3284" y="646"/>
                      </a:lnTo>
                      <a:lnTo>
                        <a:pt x="3147" y="782"/>
                      </a:lnTo>
                      <a:lnTo>
                        <a:pt x="3205" y="878"/>
                      </a:lnTo>
                      <a:lnTo>
                        <a:pt x="3256" y="976"/>
                      </a:lnTo>
                      <a:lnTo>
                        <a:pt x="3301" y="1076"/>
                      </a:lnTo>
                      <a:lnTo>
                        <a:pt x="3337" y="1180"/>
                      </a:lnTo>
                      <a:lnTo>
                        <a:pt x="3368" y="1283"/>
                      </a:lnTo>
                      <a:lnTo>
                        <a:pt x="3392" y="1389"/>
                      </a:lnTo>
                      <a:lnTo>
                        <a:pt x="3409" y="1496"/>
                      </a:lnTo>
                      <a:lnTo>
                        <a:pt x="3419" y="1603"/>
                      </a:lnTo>
                      <a:lnTo>
                        <a:pt x="3423" y="1711"/>
                      </a:lnTo>
                      <a:lnTo>
                        <a:pt x="3419" y="1818"/>
                      </a:lnTo>
                      <a:lnTo>
                        <a:pt x="3409" y="1925"/>
                      </a:lnTo>
                      <a:lnTo>
                        <a:pt x="3392" y="2032"/>
                      </a:lnTo>
                      <a:lnTo>
                        <a:pt x="3368" y="2138"/>
                      </a:lnTo>
                      <a:lnTo>
                        <a:pt x="3337" y="2242"/>
                      </a:lnTo>
                      <a:lnTo>
                        <a:pt x="3301" y="2345"/>
                      </a:lnTo>
                      <a:lnTo>
                        <a:pt x="3256" y="2445"/>
                      </a:lnTo>
                      <a:lnTo>
                        <a:pt x="3205" y="2543"/>
                      </a:lnTo>
                      <a:lnTo>
                        <a:pt x="3147" y="2639"/>
                      </a:lnTo>
                      <a:lnTo>
                        <a:pt x="3354" y="2845"/>
                      </a:lnTo>
                      <a:lnTo>
                        <a:pt x="3450" y="2942"/>
                      </a:lnTo>
                      <a:lnTo>
                        <a:pt x="4001" y="3493"/>
                      </a:lnTo>
                      <a:lnTo>
                        <a:pt x="4033" y="3529"/>
                      </a:lnTo>
                      <a:lnTo>
                        <a:pt x="4060" y="3569"/>
                      </a:lnTo>
                      <a:lnTo>
                        <a:pt x="4080" y="3611"/>
                      </a:lnTo>
                      <a:lnTo>
                        <a:pt x="4095" y="3655"/>
                      </a:lnTo>
                      <a:lnTo>
                        <a:pt x="4103" y="3701"/>
                      </a:lnTo>
                      <a:lnTo>
                        <a:pt x="4106" y="3746"/>
                      </a:lnTo>
                      <a:lnTo>
                        <a:pt x="4103" y="3792"/>
                      </a:lnTo>
                      <a:lnTo>
                        <a:pt x="4095" y="3837"/>
                      </a:lnTo>
                      <a:lnTo>
                        <a:pt x="4080" y="3882"/>
                      </a:lnTo>
                      <a:lnTo>
                        <a:pt x="4060" y="3923"/>
                      </a:lnTo>
                      <a:lnTo>
                        <a:pt x="4033" y="3963"/>
                      </a:lnTo>
                      <a:lnTo>
                        <a:pt x="4001" y="4000"/>
                      </a:lnTo>
                      <a:lnTo>
                        <a:pt x="3965" y="4031"/>
                      </a:lnTo>
                      <a:lnTo>
                        <a:pt x="3925" y="4059"/>
                      </a:lnTo>
                      <a:lnTo>
                        <a:pt x="3883" y="4079"/>
                      </a:lnTo>
                      <a:lnTo>
                        <a:pt x="3839" y="4094"/>
                      </a:lnTo>
                      <a:lnTo>
                        <a:pt x="3793" y="4103"/>
                      </a:lnTo>
                      <a:lnTo>
                        <a:pt x="3748" y="4105"/>
                      </a:lnTo>
                      <a:lnTo>
                        <a:pt x="3748" y="4105"/>
                      </a:lnTo>
                      <a:lnTo>
                        <a:pt x="3702" y="4103"/>
                      </a:lnTo>
                      <a:lnTo>
                        <a:pt x="3657" y="4094"/>
                      </a:lnTo>
                      <a:lnTo>
                        <a:pt x="3612" y="4079"/>
                      </a:lnTo>
                      <a:lnTo>
                        <a:pt x="3571" y="4059"/>
                      </a:lnTo>
                      <a:lnTo>
                        <a:pt x="3531" y="4031"/>
                      </a:lnTo>
                      <a:lnTo>
                        <a:pt x="3494" y="4000"/>
                      </a:lnTo>
                      <a:lnTo>
                        <a:pt x="2943" y="3449"/>
                      </a:lnTo>
                      <a:lnTo>
                        <a:pt x="2847" y="3352"/>
                      </a:lnTo>
                      <a:lnTo>
                        <a:pt x="2640" y="3146"/>
                      </a:lnTo>
                      <a:lnTo>
                        <a:pt x="2549" y="3201"/>
                      </a:lnTo>
                      <a:lnTo>
                        <a:pt x="2455" y="3250"/>
                      </a:lnTo>
                      <a:lnTo>
                        <a:pt x="2361" y="3292"/>
                      </a:lnTo>
                      <a:lnTo>
                        <a:pt x="2265" y="3328"/>
                      </a:lnTo>
                      <a:lnTo>
                        <a:pt x="2168" y="3360"/>
                      </a:lnTo>
                      <a:lnTo>
                        <a:pt x="2068" y="3383"/>
                      </a:lnTo>
                      <a:lnTo>
                        <a:pt x="1968" y="3402"/>
                      </a:lnTo>
                      <a:lnTo>
                        <a:pt x="1868" y="3413"/>
                      </a:lnTo>
                      <a:lnTo>
                        <a:pt x="1769" y="3419"/>
                      </a:lnTo>
                      <a:lnTo>
                        <a:pt x="1668" y="3421"/>
                      </a:lnTo>
                      <a:lnTo>
                        <a:pt x="1568" y="3414"/>
                      </a:lnTo>
                      <a:lnTo>
                        <a:pt x="1470" y="3403"/>
                      </a:lnTo>
                      <a:lnTo>
                        <a:pt x="1371" y="3387"/>
                      </a:lnTo>
                      <a:lnTo>
                        <a:pt x="1274" y="3365"/>
                      </a:lnTo>
                      <a:lnTo>
                        <a:pt x="1178" y="3336"/>
                      </a:lnTo>
                      <a:lnTo>
                        <a:pt x="1083" y="3302"/>
                      </a:lnTo>
                      <a:lnTo>
                        <a:pt x="991" y="3262"/>
                      </a:lnTo>
                      <a:lnTo>
                        <a:pt x="901" y="3218"/>
                      </a:lnTo>
                      <a:lnTo>
                        <a:pt x="813" y="3166"/>
                      </a:lnTo>
                      <a:lnTo>
                        <a:pt x="728" y="3112"/>
                      </a:lnTo>
                      <a:lnTo>
                        <a:pt x="646" y="3049"/>
                      </a:lnTo>
                      <a:lnTo>
                        <a:pt x="567" y="2983"/>
                      </a:lnTo>
                      <a:lnTo>
                        <a:pt x="492" y="2911"/>
                      </a:lnTo>
                      <a:lnTo>
                        <a:pt x="421" y="2834"/>
                      </a:lnTo>
                      <a:lnTo>
                        <a:pt x="354" y="2751"/>
                      </a:lnTo>
                      <a:lnTo>
                        <a:pt x="290" y="2664"/>
                      </a:lnTo>
                      <a:lnTo>
                        <a:pt x="233" y="2573"/>
                      </a:lnTo>
                      <a:lnTo>
                        <a:pt x="183" y="2481"/>
                      </a:lnTo>
                      <a:lnTo>
                        <a:pt x="138" y="2386"/>
                      </a:lnTo>
                      <a:lnTo>
                        <a:pt x="101" y="2289"/>
                      </a:lnTo>
                      <a:lnTo>
                        <a:pt x="69" y="2192"/>
                      </a:lnTo>
                      <a:lnTo>
                        <a:pt x="42" y="2092"/>
                      </a:lnTo>
                      <a:lnTo>
                        <a:pt x="24" y="1992"/>
                      </a:lnTo>
                      <a:lnTo>
                        <a:pt x="10" y="1891"/>
                      </a:lnTo>
                      <a:lnTo>
                        <a:pt x="1" y="1790"/>
                      </a:lnTo>
                      <a:lnTo>
                        <a:pt x="0" y="1689"/>
                      </a:lnTo>
                      <a:lnTo>
                        <a:pt x="5" y="1588"/>
                      </a:lnTo>
                      <a:lnTo>
                        <a:pt x="15" y="1487"/>
                      </a:lnTo>
                      <a:lnTo>
                        <a:pt x="31" y="1388"/>
                      </a:lnTo>
                      <a:lnTo>
                        <a:pt x="52" y="1289"/>
                      </a:lnTo>
                      <a:lnTo>
                        <a:pt x="81" y="1192"/>
                      </a:lnTo>
                      <a:lnTo>
                        <a:pt x="113" y="1096"/>
                      </a:lnTo>
                      <a:lnTo>
                        <a:pt x="153" y="1003"/>
                      </a:lnTo>
                      <a:lnTo>
                        <a:pt x="198" y="910"/>
                      </a:lnTo>
                      <a:lnTo>
                        <a:pt x="249" y="822"/>
                      </a:lnTo>
                      <a:lnTo>
                        <a:pt x="305" y="735"/>
                      </a:lnTo>
                      <a:lnTo>
                        <a:pt x="366" y="651"/>
                      </a:lnTo>
                      <a:lnTo>
                        <a:pt x="434" y="571"/>
                      </a:lnTo>
                      <a:lnTo>
                        <a:pt x="507" y="495"/>
                      </a:lnTo>
                      <a:lnTo>
                        <a:pt x="586" y="422"/>
                      </a:lnTo>
                      <a:lnTo>
                        <a:pt x="669" y="353"/>
                      </a:lnTo>
                      <a:lnTo>
                        <a:pt x="757" y="291"/>
                      </a:lnTo>
                      <a:lnTo>
                        <a:pt x="848" y="234"/>
                      </a:lnTo>
                      <a:lnTo>
                        <a:pt x="940" y="184"/>
                      </a:lnTo>
                      <a:lnTo>
                        <a:pt x="1035" y="139"/>
                      </a:lnTo>
                      <a:lnTo>
                        <a:pt x="1132" y="100"/>
                      </a:lnTo>
                      <a:lnTo>
                        <a:pt x="1229" y="69"/>
                      </a:lnTo>
                      <a:lnTo>
                        <a:pt x="1329" y="43"/>
                      </a:lnTo>
                      <a:lnTo>
                        <a:pt x="1428" y="23"/>
                      </a:lnTo>
                      <a:lnTo>
                        <a:pt x="1529" y="9"/>
                      </a:lnTo>
                      <a:lnTo>
                        <a:pt x="1630" y="2"/>
                      </a:lnTo>
                      <a:lnTo>
                        <a:pt x="1731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9" name="Группа 175"/>
            <p:cNvGrpSpPr/>
            <p:nvPr/>
          </p:nvGrpSpPr>
          <p:grpSpPr>
            <a:xfrm>
              <a:off x="5423552" y="1000194"/>
              <a:ext cx="535965" cy="478190"/>
              <a:chOff x="5357420" y="1415060"/>
              <a:chExt cx="656163" cy="585433"/>
            </a:xfrm>
          </p:grpSpPr>
          <p:grpSp>
            <p:nvGrpSpPr>
              <p:cNvPr id="140" name="Группа 169"/>
              <p:cNvGrpSpPr/>
              <p:nvPr/>
            </p:nvGrpSpPr>
            <p:grpSpPr>
              <a:xfrm>
                <a:off x="5357420" y="1415060"/>
                <a:ext cx="656163" cy="585433"/>
                <a:chOff x="1212170" y="3152934"/>
                <a:chExt cx="1171825" cy="1045510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1212170" y="3152934"/>
                  <a:ext cx="946858" cy="853296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52522" y="3268894"/>
                  <a:ext cx="1031473" cy="929550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1" name="Shape 2646"/>
              <p:cNvSpPr/>
              <p:nvPr/>
            </p:nvSpPr>
            <p:spPr>
              <a:xfrm>
                <a:off x="5591133" y="1633847"/>
                <a:ext cx="270095" cy="249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4727"/>
                    </a:moveTo>
                    <a:lnTo>
                      <a:pt x="982" y="14727"/>
                    </a:lnTo>
                    <a:lnTo>
                      <a:pt x="982" y="1964"/>
                    </a:lnTo>
                    <a:cubicBezTo>
                      <a:pt x="982" y="1422"/>
                      <a:pt x="1422" y="982"/>
                      <a:pt x="1964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cubicBezTo>
                      <a:pt x="20618" y="1964"/>
                      <a:pt x="20618" y="14727"/>
                      <a:pt x="20618" y="14727"/>
                    </a:cubicBezTo>
                    <a:close/>
                    <a:moveTo>
                      <a:pt x="20618" y="16691"/>
                    </a:moveTo>
                    <a:cubicBezTo>
                      <a:pt x="20618" y="17233"/>
                      <a:pt x="20178" y="17673"/>
                      <a:pt x="19636" y="17673"/>
                    </a:cubicBezTo>
                    <a:lnTo>
                      <a:pt x="1964" y="17673"/>
                    </a:lnTo>
                    <a:cubicBezTo>
                      <a:pt x="1422" y="17673"/>
                      <a:pt x="982" y="17233"/>
                      <a:pt x="982" y="16691"/>
                    </a:cubicBezTo>
                    <a:lnTo>
                      <a:pt x="982" y="15709"/>
                    </a:lnTo>
                    <a:lnTo>
                      <a:pt x="20618" y="15709"/>
                    </a:lnTo>
                    <a:cubicBezTo>
                      <a:pt x="20618" y="15709"/>
                      <a:pt x="20618" y="16691"/>
                      <a:pt x="20618" y="16691"/>
                    </a:cubicBezTo>
                    <a:close/>
                    <a:moveTo>
                      <a:pt x="11782" y="20618"/>
                    </a:moveTo>
                    <a:lnTo>
                      <a:pt x="9818" y="20618"/>
                    </a:lnTo>
                    <a:lnTo>
                      <a:pt x="9818" y="18655"/>
                    </a:lnTo>
                    <a:lnTo>
                      <a:pt x="11782" y="18655"/>
                    </a:lnTo>
                    <a:cubicBezTo>
                      <a:pt x="11782" y="18655"/>
                      <a:pt x="11782" y="20618"/>
                      <a:pt x="11782" y="20618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6691"/>
                    </a:lnTo>
                    <a:cubicBezTo>
                      <a:pt x="0" y="17775"/>
                      <a:pt x="879" y="18655"/>
                      <a:pt x="1964" y="18655"/>
                    </a:cubicBezTo>
                    <a:lnTo>
                      <a:pt x="8836" y="18655"/>
                    </a:lnTo>
                    <a:lnTo>
                      <a:pt x="8836" y="20618"/>
                    </a:lnTo>
                    <a:lnTo>
                      <a:pt x="7364" y="20618"/>
                    </a:lnTo>
                    <a:cubicBezTo>
                      <a:pt x="7092" y="20618"/>
                      <a:pt x="6873" y="20838"/>
                      <a:pt x="6873" y="21109"/>
                    </a:cubicBezTo>
                    <a:cubicBezTo>
                      <a:pt x="6873" y="21381"/>
                      <a:pt x="7092" y="21600"/>
                      <a:pt x="7364" y="21600"/>
                    </a:cubicBezTo>
                    <a:lnTo>
                      <a:pt x="14236" y="21600"/>
                    </a:lnTo>
                    <a:cubicBezTo>
                      <a:pt x="14508" y="21600"/>
                      <a:pt x="14727" y="21381"/>
                      <a:pt x="14727" y="21109"/>
                    </a:cubicBezTo>
                    <a:cubicBezTo>
                      <a:pt x="14727" y="20838"/>
                      <a:pt x="14508" y="20618"/>
                      <a:pt x="14236" y="20618"/>
                    </a:cubicBezTo>
                    <a:lnTo>
                      <a:pt x="12764" y="20618"/>
                    </a:lnTo>
                    <a:lnTo>
                      <a:pt x="12764" y="18655"/>
                    </a:lnTo>
                    <a:lnTo>
                      <a:pt x="19636" y="18655"/>
                    </a:lnTo>
                    <a:cubicBezTo>
                      <a:pt x="20721" y="18655"/>
                      <a:pt x="21600" y="17775"/>
                      <a:pt x="21600" y="16691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400">
                  <a:latin typeface="Arial" panose="020B0604020202020204" pitchFamily="34" charset="0"/>
                  <a:cs typeface="Arial" panose="020B0604020202020204" pitchFamily="34" charset="0"/>
                  <a:sym typeface="Gill Sans"/>
                </a:endParaRPr>
              </a:p>
            </p:txBody>
          </p:sp>
        </p:grpSp>
        <p:grpSp>
          <p:nvGrpSpPr>
            <p:cNvPr id="120" name="Группа 176"/>
            <p:cNvGrpSpPr/>
            <p:nvPr/>
          </p:nvGrpSpPr>
          <p:grpSpPr>
            <a:xfrm>
              <a:off x="5414697" y="1616483"/>
              <a:ext cx="544816" cy="460735"/>
              <a:chOff x="5254015" y="2881373"/>
              <a:chExt cx="667001" cy="564063"/>
            </a:xfrm>
          </p:grpSpPr>
          <p:grpSp>
            <p:nvGrpSpPr>
              <p:cNvPr id="121" name="Группа 172"/>
              <p:cNvGrpSpPr/>
              <p:nvPr/>
            </p:nvGrpSpPr>
            <p:grpSpPr>
              <a:xfrm>
                <a:off x="5254015" y="2881373"/>
                <a:ext cx="667001" cy="564063"/>
                <a:chOff x="1253749" y="3153565"/>
                <a:chExt cx="1191179" cy="1007344"/>
              </a:xfrm>
            </p:grpSpPr>
            <p:sp>
              <p:nvSpPr>
                <p:cNvPr id="138" name="TextBox 137"/>
                <p:cNvSpPr txBox="1"/>
                <p:nvPr/>
              </p:nvSpPr>
              <p:spPr>
                <a:xfrm>
                  <a:off x="1253749" y="3153565"/>
                  <a:ext cx="946858" cy="853297"/>
                </a:xfrm>
                <a:prstGeom prst="hexagon">
                  <a:avLst/>
                </a:prstGeom>
                <a:ln w="17999">
                  <a:solidFill>
                    <a:schemeClr val="accent1">
                      <a:lumMod val="60000"/>
                      <a:lumOff val="40000"/>
                    </a:schemeClr>
                  </a:solidFill>
                  <a:prstDash val="dash"/>
                </a:ln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413454" y="3231359"/>
                  <a:ext cx="1031474" cy="929550"/>
                </a:xfrm>
                <a:prstGeom prst="hexagon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/>
                <a:lstStyle>
                  <a:defPPr>
                    <a:defRPr lang="ru-RU"/>
                  </a:def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2" name="Group 20"/>
              <p:cNvGrpSpPr>
                <a:grpSpLocks noChangeAspect="1"/>
              </p:cNvGrpSpPr>
              <p:nvPr/>
            </p:nvGrpSpPr>
            <p:grpSpPr bwMode="auto">
              <a:xfrm>
                <a:off x="5472462" y="3035780"/>
                <a:ext cx="325617" cy="325617"/>
                <a:chOff x="-6991" y="-2697"/>
                <a:chExt cx="1551" cy="155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23" name="Freeform 22"/>
                <p:cNvSpPr>
                  <a:spLocks noEditPoints="1"/>
                </p:cNvSpPr>
                <p:nvPr/>
              </p:nvSpPr>
              <p:spPr bwMode="auto">
                <a:xfrm>
                  <a:off x="-6991" y="-2697"/>
                  <a:ext cx="1551" cy="1551"/>
                </a:xfrm>
                <a:custGeom>
                  <a:avLst/>
                  <a:gdLst>
                    <a:gd name="T0" fmla="*/ 2552 w 4653"/>
                    <a:gd name="T1" fmla="*/ 4353 h 4653"/>
                    <a:gd name="T2" fmla="*/ 2852 w 4653"/>
                    <a:gd name="T3" fmla="*/ 4353 h 4653"/>
                    <a:gd name="T4" fmla="*/ 2852 w 4653"/>
                    <a:gd name="T5" fmla="*/ 4052 h 4653"/>
                    <a:gd name="T6" fmla="*/ 1504 w 4653"/>
                    <a:gd name="T7" fmla="*/ 3187 h 4653"/>
                    <a:gd name="T8" fmla="*/ 1846 w 4653"/>
                    <a:gd name="T9" fmla="*/ 3831 h 4653"/>
                    <a:gd name="T10" fmla="*/ 2868 w 4653"/>
                    <a:gd name="T11" fmla="*/ 3858 h 4653"/>
                    <a:gd name="T12" fmla="*/ 3150 w 4653"/>
                    <a:gd name="T13" fmla="*/ 3195 h 4653"/>
                    <a:gd name="T14" fmla="*/ 2680 w 4653"/>
                    <a:gd name="T15" fmla="*/ 3051 h 4653"/>
                    <a:gd name="T16" fmla="*/ 2565 w 4653"/>
                    <a:gd name="T17" fmla="*/ 3216 h 4653"/>
                    <a:gd name="T18" fmla="*/ 2380 w 4653"/>
                    <a:gd name="T19" fmla="*/ 3298 h 4653"/>
                    <a:gd name="T20" fmla="*/ 2327 w 4653"/>
                    <a:gd name="T21" fmla="*/ 3377 h 4653"/>
                    <a:gd name="T22" fmla="*/ 2149 w 4653"/>
                    <a:gd name="T23" fmla="*/ 3161 h 4653"/>
                    <a:gd name="T24" fmla="*/ 2028 w 4653"/>
                    <a:gd name="T25" fmla="*/ 2902 h 4653"/>
                    <a:gd name="T26" fmla="*/ 1801 w 4653"/>
                    <a:gd name="T27" fmla="*/ 2177 h 4653"/>
                    <a:gd name="T28" fmla="*/ 1743 w 4653"/>
                    <a:gd name="T29" fmla="*/ 1999 h 4653"/>
                    <a:gd name="T30" fmla="*/ 1596 w 4653"/>
                    <a:gd name="T31" fmla="*/ 1892 h 4653"/>
                    <a:gd name="T32" fmla="*/ 3752 w 4653"/>
                    <a:gd name="T33" fmla="*/ 2702 h 4653"/>
                    <a:gd name="T34" fmla="*/ 2208 w 4653"/>
                    <a:gd name="T35" fmla="*/ 2910 h 4653"/>
                    <a:gd name="T36" fmla="*/ 2312 w 4653"/>
                    <a:gd name="T37" fmla="*/ 3151 h 4653"/>
                    <a:gd name="T38" fmla="*/ 2441 w 4653"/>
                    <a:gd name="T39" fmla="*/ 3122 h 4653"/>
                    <a:gd name="T40" fmla="*/ 2538 w 4653"/>
                    <a:gd name="T41" fmla="*/ 3005 h 4653"/>
                    <a:gd name="T42" fmla="*/ 4127 w 4653"/>
                    <a:gd name="T43" fmla="*/ 2852 h 4653"/>
                    <a:gd name="T44" fmla="*/ 526 w 4653"/>
                    <a:gd name="T45" fmla="*/ 2852 h 4653"/>
                    <a:gd name="T46" fmla="*/ 901 w 4653"/>
                    <a:gd name="T47" fmla="*/ 526 h 4653"/>
                    <a:gd name="T48" fmla="*/ 1351 w 4653"/>
                    <a:gd name="T49" fmla="*/ 2552 h 4653"/>
                    <a:gd name="T50" fmla="*/ 1383 w 4653"/>
                    <a:gd name="T51" fmla="*/ 1782 h 4653"/>
                    <a:gd name="T52" fmla="*/ 1502 w 4653"/>
                    <a:gd name="T53" fmla="*/ 1726 h 4653"/>
                    <a:gd name="T54" fmla="*/ 1729 w 4653"/>
                    <a:gd name="T55" fmla="*/ 1788 h 4653"/>
                    <a:gd name="T56" fmla="*/ 1889 w 4653"/>
                    <a:gd name="T57" fmla="*/ 1949 h 4653"/>
                    <a:gd name="T58" fmla="*/ 1951 w 4653"/>
                    <a:gd name="T59" fmla="*/ 2177 h 4653"/>
                    <a:gd name="T60" fmla="*/ 2401 w 4653"/>
                    <a:gd name="T61" fmla="*/ 1426 h 4653"/>
                    <a:gd name="T62" fmla="*/ 2927 w 4653"/>
                    <a:gd name="T63" fmla="*/ 149 h 4653"/>
                    <a:gd name="T64" fmla="*/ 2680 w 4653"/>
                    <a:gd name="T65" fmla="*/ 212 h 4653"/>
                    <a:gd name="T66" fmla="*/ 2496 w 4653"/>
                    <a:gd name="T67" fmla="*/ 375 h 4653"/>
                    <a:gd name="T68" fmla="*/ 2405 w 4653"/>
                    <a:gd name="T69" fmla="*/ 609 h 4653"/>
                    <a:gd name="T70" fmla="*/ 2252 w 4653"/>
                    <a:gd name="T71" fmla="*/ 675 h 4653"/>
                    <a:gd name="T72" fmla="*/ 2190 w 4653"/>
                    <a:gd name="T73" fmla="*/ 429 h 4653"/>
                    <a:gd name="T74" fmla="*/ 2026 w 4653"/>
                    <a:gd name="T75" fmla="*/ 244 h 4653"/>
                    <a:gd name="T76" fmla="*/ 1792 w 4653"/>
                    <a:gd name="T77" fmla="*/ 154 h 4653"/>
                    <a:gd name="T78" fmla="*/ 1726 w 4653"/>
                    <a:gd name="T79" fmla="*/ 0 h 4653"/>
                    <a:gd name="T80" fmla="*/ 2018 w 4653"/>
                    <a:gd name="T81" fmla="*/ 66 h 4653"/>
                    <a:gd name="T82" fmla="*/ 2246 w 4653"/>
                    <a:gd name="T83" fmla="*/ 245 h 4653"/>
                    <a:gd name="T84" fmla="*/ 2407 w 4653"/>
                    <a:gd name="T85" fmla="*/ 245 h 4653"/>
                    <a:gd name="T86" fmla="*/ 2635 w 4653"/>
                    <a:gd name="T87" fmla="*/ 66 h 4653"/>
                    <a:gd name="T88" fmla="*/ 2927 w 4653"/>
                    <a:gd name="T89" fmla="*/ 0 h 4653"/>
                    <a:gd name="T90" fmla="*/ 4278 w 4653"/>
                    <a:gd name="T91" fmla="*/ 3002 h 4653"/>
                    <a:gd name="T92" fmla="*/ 3288 w 4653"/>
                    <a:gd name="T93" fmla="*/ 3267 h 4653"/>
                    <a:gd name="T94" fmla="*/ 3005 w 4653"/>
                    <a:gd name="T95" fmla="*/ 3935 h 4653"/>
                    <a:gd name="T96" fmla="*/ 4653 w 4653"/>
                    <a:gd name="T97" fmla="*/ 4653 h 4653"/>
                    <a:gd name="T98" fmla="*/ 1726 w 4653"/>
                    <a:gd name="T99" fmla="*/ 3980 h 4653"/>
                    <a:gd name="T100" fmla="*/ 1399 w 4653"/>
                    <a:gd name="T101" fmla="*/ 3332 h 4653"/>
                    <a:gd name="T102" fmla="*/ 1351 w 4653"/>
                    <a:gd name="T103" fmla="*/ 3150 h 4653"/>
                    <a:gd name="T104" fmla="*/ 901 w 4653"/>
                    <a:gd name="T105" fmla="*/ 375 h 4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53" h="4653">
                      <a:moveTo>
                        <a:pt x="1877" y="4052"/>
                      </a:moveTo>
                      <a:lnTo>
                        <a:pt x="1877" y="4203"/>
                      </a:lnTo>
                      <a:lnTo>
                        <a:pt x="2552" y="4203"/>
                      </a:lnTo>
                      <a:lnTo>
                        <a:pt x="2552" y="4353"/>
                      </a:lnTo>
                      <a:lnTo>
                        <a:pt x="1877" y="4353"/>
                      </a:lnTo>
                      <a:lnTo>
                        <a:pt x="1877" y="4504"/>
                      </a:lnTo>
                      <a:lnTo>
                        <a:pt x="2852" y="4504"/>
                      </a:lnTo>
                      <a:lnTo>
                        <a:pt x="2852" y="4353"/>
                      </a:lnTo>
                      <a:lnTo>
                        <a:pt x="2702" y="4353"/>
                      </a:lnTo>
                      <a:lnTo>
                        <a:pt x="2702" y="4203"/>
                      </a:lnTo>
                      <a:lnTo>
                        <a:pt x="2852" y="4203"/>
                      </a:lnTo>
                      <a:lnTo>
                        <a:pt x="2852" y="4052"/>
                      </a:lnTo>
                      <a:lnTo>
                        <a:pt x="1877" y="4052"/>
                      </a:lnTo>
                      <a:close/>
                      <a:moveTo>
                        <a:pt x="1502" y="1877"/>
                      </a:moveTo>
                      <a:lnTo>
                        <a:pt x="1502" y="3150"/>
                      </a:lnTo>
                      <a:lnTo>
                        <a:pt x="1504" y="3187"/>
                      </a:lnTo>
                      <a:lnTo>
                        <a:pt x="1514" y="3225"/>
                      </a:lnTo>
                      <a:lnTo>
                        <a:pt x="1530" y="3259"/>
                      </a:lnTo>
                      <a:lnTo>
                        <a:pt x="1829" y="3799"/>
                      </a:lnTo>
                      <a:lnTo>
                        <a:pt x="1846" y="3831"/>
                      </a:lnTo>
                      <a:lnTo>
                        <a:pt x="1858" y="3866"/>
                      </a:lnTo>
                      <a:lnTo>
                        <a:pt x="1867" y="3903"/>
                      </a:lnTo>
                      <a:lnTo>
                        <a:pt x="2858" y="3903"/>
                      </a:lnTo>
                      <a:lnTo>
                        <a:pt x="2868" y="3858"/>
                      </a:lnTo>
                      <a:lnTo>
                        <a:pt x="2885" y="3814"/>
                      </a:lnTo>
                      <a:lnTo>
                        <a:pt x="3133" y="3254"/>
                      </a:lnTo>
                      <a:lnTo>
                        <a:pt x="3143" y="3225"/>
                      </a:lnTo>
                      <a:lnTo>
                        <a:pt x="3150" y="3195"/>
                      </a:lnTo>
                      <a:lnTo>
                        <a:pt x="3151" y="3164"/>
                      </a:lnTo>
                      <a:lnTo>
                        <a:pt x="3151" y="3002"/>
                      </a:lnTo>
                      <a:lnTo>
                        <a:pt x="2695" y="3002"/>
                      </a:lnTo>
                      <a:lnTo>
                        <a:pt x="2680" y="3051"/>
                      </a:lnTo>
                      <a:lnTo>
                        <a:pt x="2659" y="3099"/>
                      </a:lnTo>
                      <a:lnTo>
                        <a:pt x="2634" y="3143"/>
                      </a:lnTo>
                      <a:lnTo>
                        <a:pt x="2601" y="3181"/>
                      </a:lnTo>
                      <a:lnTo>
                        <a:pt x="2565" y="3216"/>
                      </a:lnTo>
                      <a:lnTo>
                        <a:pt x="2524" y="3246"/>
                      </a:lnTo>
                      <a:lnTo>
                        <a:pt x="2479" y="3270"/>
                      </a:lnTo>
                      <a:lnTo>
                        <a:pt x="2431" y="3287"/>
                      </a:lnTo>
                      <a:lnTo>
                        <a:pt x="2380" y="3298"/>
                      </a:lnTo>
                      <a:lnTo>
                        <a:pt x="2327" y="3302"/>
                      </a:lnTo>
                      <a:lnTo>
                        <a:pt x="2322" y="3302"/>
                      </a:lnTo>
                      <a:lnTo>
                        <a:pt x="2325" y="3339"/>
                      </a:lnTo>
                      <a:lnTo>
                        <a:pt x="2327" y="3377"/>
                      </a:lnTo>
                      <a:lnTo>
                        <a:pt x="2177" y="3377"/>
                      </a:lnTo>
                      <a:lnTo>
                        <a:pt x="2173" y="3304"/>
                      </a:lnTo>
                      <a:lnTo>
                        <a:pt x="2164" y="3232"/>
                      </a:lnTo>
                      <a:lnTo>
                        <a:pt x="2149" y="3161"/>
                      </a:lnTo>
                      <a:lnTo>
                        <a:pt x="2126" y="3092"/>
                      </a:lnTo>
                      <a:lnTo>
                        <a:pt x="2099" y="3026"/>
                      </a:lnTo>
                      <a:lnTo>
                        <a:pt x="2066" y="2962"/>
                      </a:lnTo>
                      <a:lnTo>
                        <a:pt x="2028" y="2902"/>
                      </a:lnTo>
                      <a:lnTo>
                        <a:pt x="1982" y="2844"/>
                      </a:lnTo>
                      <a:lnTo>
                        <a:pt x="1933" y="2790"/>
                      </a:lnTo>
                      <a:lnTo>
                        <a:pt x="1801" y="2658"/>
                      </a:lnTo>
                      <a:lnTo>
                        <a:pt x="1801" y="2177"/>
                      </a:lnTo>
                      <a:lnTo>
                        <a:pt x="1798" y="2128"/>
                      </a:lnTo>
                      <a:lnTo>
                        <a:pt x="1786" y="2081"/>
                      </a:lnTo>
                      <a:lnTo>
                        <a:pt x="1768" y="2039"/>
                      </a:lnTo>
                      <a:lnTo>
                        <a:pt x="1743" y="1999"/>
                      </a:lnTo>
                      <a:lnTo>
                        <a:pt x="1713" y="1964"/>
                      </a:lnTo>
                      <a:lnTo>
                        <a:pt x="1678" y="1935"/>
                      </a:lnTo>
                      <a:lnTo>
                        <a:pt x="1638" y="1909"/>
                      </a:lnTo>
                      <a:lnTo>
                        <a:pt x="1596" y="1892"/>
                      </a:lnTo>
                      <a:lnTo>
                        <a:pt x="1550" y="1880"/>
                      </a:lnTo>
                      <a:lnTo>
                        <a:pt x="1502" y="1877"/>
                      </a:lnTo>
                      <a:close/>
                      <a:moveTo>
                        <a:pt x="3752" y="526"/>
                      </a:moveTo>
                      <a:lnTo>
                        <a:pt x="3752" y="2702"/>
                      </a:lnTo>
                      <a:lnTo>
                        <a:pt x="2056" y="2702"/>
                      </a:lnTo>
                      <a:lnTo>
                        <a:pt x="2112" y="2768"/>
                      </a:lnTo>
                      <a:lnTo>
                        <a:pt x="2163" y="2837"/>
                      </a:lnTo>
                      <a:lnTo>
                        <a:pt x="2208" y="2910"/>
                      </a:lnTo>
                      <a:lnTo>
                        <a:pt x="2245" y="2986"/>
                      </a:lnTo>
                      <a:lnTo>
                        <a:pt x="2276" y="3067"/>
                      </a:lnTo>
                      <a:lnTo>
                        <a:pt x="2298" y="3149"/>
                      </a:lnTo>
                      <a:lnTo>
                        <a:pt x="2312" y="3151"/>
                      </a:lnTo>
                      <a:lnTo>
                        <a:pt x="2327" y="3151"/>
                      </a:lnTo>
                      <a:lnTo>
                        <a:pt x="2367" y="3149"/>
                      </a:lnTo>
                      <a:lnTo>
                        <a:pt x="2405" y="3137"/>
                      </a:lnTo>
                      <a:lnTo>
                        <a:pt x="2441" y="3122"/>
                      </a:lnTo>
                      <a:lnTo>
                        <a:pt x="2472" y="3099"/>
                      </a:lnTo>
                      <a:lnTo>
                        <a:pt x="2499" y="3072"/>
                      </a:lnTo>
                      <a:lnTo>
                        <a:pt x="2521" y="3040"/>
                      </a:lnTo>
                      <a:lnTo>
                        <a:pt x="2538" y="3005"/>
                      </a:lnTo>
                      <a:lnTo>
                        <a:pt x="2548" y="2967"/>
                      </a:lnTo>
                      <a:lnTo>
                        <a:pt x="2552" y="2927"/>
                      </a:lnTo>
                      <a:lnTo>
                        <a:pt x="2552" y="2852"/>
                      </a:lnTo>
                      <a:lnTo>
                        <a:pt x="4127" y="2852"/>
                      </a:lnTo>
                      <a:lnTo>
                        <a:pt x="4127" y="526"/>
                      </a:lnTo>
                      <a:lnTo>
                        <a:pt x="3752" y="526"/>
                      </a:lnTo>
                      <a:close/>
                      <a:moveTo>
                        <a:pt x="526" y="526"/>
                      </a:moveTo>
                      <a:lnTo>
                        <a:pt x="526" y="2852"/>
                      </a:lnTo>
                      <a:lnTo>
                        <a:pt x="1351" y="2852"/>
                      </a:lnTo>
                      <a:lnTo>
                        <a:pt x="1351" y="2702"/>
                      </a:lnTo>
                      <a:lnTo>
                        <a:pt x="901" y="2702"/>
                      </a:lnTo>
                      <a:lnTo>
                        <a:pt x="901" y="526"/>
                      </a:lnTo>
                      <a:lnTo>
                        <a:pt x="526" y="526"/>
                      </a:lnTo>
                      <a:close/>
                      <a:moveTo>
                        <a:pt x="1050" y="149"/>
                      </a:moveTo>
                      <a:lnTo>
                        <a:pt x="1050" y="2552"/>
                      </a:lnTo>
                      <a:lnTo>
                        <a:pt x="1351" y="2552"/>
                      </a:lnTo>
                      <a:lnTo>
                        <a:pt x="1351" y="1877"/>
                      </a:lnTo>
                      <a:lnTo>
                        <a:pt x="1355" y="1841"/>
                      </a:lnTo>
                      <a:lnTo>
                        <a:pt x="1366" y="1810"/>
                      </a:lnTo>
                      <a:lnTo>
                        <a:pt x="1383" y="1782"/>
                      </a:lnTo>
                      <a:lnTo>
                        <a:pt x="1407" y="1760"/>
                      </a:lnTo>
                      <a:lnTo>
                        <a:pt x="1435" y="1741"/>
                      </a:lnTo>
                      <a:lnTo>
                        <a:pt x="1466" y="1730"/>
                      </a:lnTo>
                      <a:lnTo>
                        <a:pt x="1502" y="1726"/>
                      </a:lnTo>
                      <a:lnTo>
                        <a:pt x="1562" y="1730"/>
                      </a:lnTo>
                      <a:lnTo>
                        <a:pt x="1620" y="1743"/>
                      </a:lnTo>
                      <a:lnTo>
                        <a:pt x="1676" y="1761"/>
                      </a:lnTo>
                      <a:lnTo>
                        <a:pt x="1729" y="1788"/>
                      </a:lnTo>
                      <a:lnTo>
                        <a:pt x="1777" y="1820"/>
                      </a:lnTo>
                      <a:lnTo>
                        <a:pt x="1819" y="1858"/>
                      </a:lnTo>
                      <a:lnTo>
                        <a:pt x="1857" y="1902"/>
                      </a:lnTo>
                      <a:lnTo>
                        <a:pt x="1889" y="1949"/>
                      </a:lnTo>
                      <a:lnTo>
                        <a:pt x="1916" y="2001"/>
                      </a:lnTo>
                      <a:lnTo>
                        <a:pt x="1935" y="2057"/>
                      </a:lnTo>
                      <a:lnTo>
                        <a:pt x="1947" y="2115"/>
                      </a:lnTo>
                      <a:lnTo>
                        <a:pt x="1951" y="2177"/>
                      </a:lnTo>
                      <a:lnTo>
                        <a:pt x="1951" y="2552"/>
                      </a:lnTo>
                      <a:lnTo>
                        <a:pt x="2252" y="2552"/>
                      </a:lnTo>
                      <a:lnTo>
                        <a:pt x="2252" y="1426"/>
                      </a:lnTo>
                      <a:lnTo>
                        <a:pt x="2401" y="1426"/>
                      </a:lnTo>
                      <a:lnTo>
                        <a:pt x="2401" y="2552"/>
                      </a:lnTo>
                      <a:lnTo>
                        <a:pt x="3603" y="2552"/>
                      </a:lnTo>
                      <a:lnTo>
                        <a:pt x="3603" y="149"/>
                      </a:lnTo>
                      <a:lnTo>
                        <a:pt x="2927" y="149"/>
                      </a:lnTo>
                      <a:lnTo>
                        <a:pt x="2861" y="154"/>
                      </a:lnTo>
                      <a:lnTo>
                        <a:pt x="2797" y="166"/>
                      </a:lnTo>
                      <a:lnTo>
                        <a:pt x="2737" y="186"/>
                      </a:lnTo>
                      <a:lnTo>
                        <a:pt x="2680" y="212"/>
                      </a:lnTo>
                      <a:lnTo>
                        <a:pt x="2627" y="244"/>
                      </a:lnTo>
                      <a:lnTo>
                        <a:pt x="2579" y="283"/>
                      </a:lnTo>
                      <a:lnTo>
                        <a:pt x="2534" y="327"/>
                      </a:lnTo>
                      <a:lnTo>
                        <a:pt x="2496" y="375"/>
                      </a:lnTo>
                      <a:lnTo>
                        <a:pt x="2463" y="429"/>
                      </a:lnTo>
                      <a:lnTo>
                        <a:pt x="2436" y="486"/>
                      </a:lnTo>
                      <a:lnTo>
                        <a:pt x="2418" y="546"/>
                      </a:lnTo>
                      <a:lnTo>
                        <a:pt x="2405" y="609"/>
                      </a:lnTo>
                      <a:lnTo>
                        <a:pt x="2401" y="675"/>
                      </a:lnTo>
                      <a:lnTo>
                        <a:pt x="2401" y="1276"/>
                      </a:lnTo>
                      <a:lnTo>
                        <a:pt x="2252" y="1276"/>
                      </a:lnTo>
                      <a:lnTo>
                        <a:pt x="2252" y="675"/>
                      </a:lnTo>
                      <a:lnTo>
                        <a:pt x="2248" y="609"/>
                      </a:lnTo>
                      <a:lnTo>
                        <a:pt x="2235" y="546"/>
                      </a:lnTo>
                      <a:lnTo>
                        <a:pt x="2217" y="486"/>
                      </a:lnTo>
                      <a:lnTo>
                        <a:pt x="2190" y="429"/>
                      </a:lnTo>
                      <a:lnTo>
                        <a:pt x="2157" y="375"/>
                      </a:lnTo>
                      <a:lnTo>
                        <a:pt x="2119" y="327"/>
                      </a:lnTo>
                      <a:lnTo>
                        <a:pt x="2074" y="283"/>
                      </a:lnTo>
                      <a:lnTo>
                        <a:pt x="2026" y="244"/>
                      </a:lnTo>
                      <a:lnTo>
                        <a:pt x="1973" y="212"/>
                      </a:lnTo>
                      <a:lnTo>
                        <a:pt x="1916" y="186"/>
                      </a:lnTo>
                      <a:lnTo>
                        <a:pt x="1856" y="166"/>
                      </a:lnTo>
                      <a:lnTo>
                        <a:pt x="1792" y="154"/>
                      </a:lnTo>
                      <a:lnTo>
                        <a:pt x="1726" y="149"/>
                      </a:lnTo>
                      <a:lnTo>
                        <a:pt x="1050" y="149"/>
                      </a:lnTo>
                      <a:close/>
                      <a:moveTo>
                        <a:pt x="901" y="0"/>
                      </a:moveTo>
                      <a:lnTo>
                        <a:pt x="1726" y="0"/>
                      </a:lnTo>
                      <a:lnTo>
                        <a:pt x="1803" y="4"/>
                      </a:lnTo>
                      <a:lnTo>
                        <a:pt x="1878" y="17"/>
                      </a:lnTo>
                      <a:lnTo>
                        <a:pt x="1950" y="38"/>
                      </a:lnTo>
                      <a:lnTo>
                        <a:pt x="2018" y="66"/>
                      </a:lnTo>
                      <a:lnTo>
                        <a:pt x="2083" y="102"/>
                      </a:lnTo>
                      <a:lnTo>
                        <a:pt x="2142" y="144"/>
                      </a:lnTo>
                      <a:lnTo>
                        <a:pt x="2197" y="192"/>
                      </a:lnTo>
                      <a:lnTo>
                        <a:pt x="2246" y="245"/>
                      </a:lnTo>
                      <a:lnTo>
                        <a:pt x="2290" y="303"/>
                      </a:lnTo>
                      <a:lnTo>
                        <a:pt x="2327" y="367"/>
                      </a:lnTo>
                      <a:lnTo>
                        <a:pt x="2363" y="303"/>
                      </a:lnTo>
                      <a:lnTo>
                        <a:pt x="2407" y="245"/>
                      </a:lnTo>
                      <a:lnTo>
                        <a:pt x="2456" y="192"/>
                      </a:lnTo>
                      <a:lnTo>
                        <a:pt x="2511" y="144"/>
                      </a:lnTo>
                      <a:lnTo>
                        <a:pt x="2570" y="102"/>
                      </a:lnTo>
                      <a:lnTo>
                        <a:pt x="2635" y="66"/>
                      </a:lnTo>
                      <a:lnTo>
                        <a:pt x="2703" y="38"/>
                      </a:lnTo>
                      <a:lnTo>
                        <a:pt x="2775" y="17"/>
                      </a:lnTo>
                      <a:lnTo>
                        <a:pt x="2850" y="4"/>
                      </a:lnTo>
                      <a:lnTo>
                        <a:pt x="2927" y="0"/>
                      </a:lnTo>
                      <a:lnTo>
                        <a:pt x="3752" y="0"/>
                      </a:lnTo>
                      <a:lnTo>
                        <a:pt x="3752" y="375"/>
                      </a:lnTo>
                      <a:lnTo>
                        <a:pt x="4278" y="375"/>
                      </a:lnTo>
                      <a:lnTo>
                        <a:pt x="4278" y="3002"/>
                      </a:lnTo>
                      <a:lnTo>
                        <a:pt x="3302" y="3002"/>
                      </a:lnTo>
                      <a:lnTo>
                        <a:pt x="3302" y="3164"/>
                      </a:lnTo>
                      <a:lnTo>
                        <a:pt x="3298" y="3216"/>
                      </a:lnTo>
                      <a:lnTo>
                        <a:pt x="3288" y="3267"/>
                      </a:lnTo>
                      <a:lnTo>
                        <a:pt x="3270" y="3316"/>
                      </a:lnTo>
                      <a:lnTo>
                        <a:pt x="3022" y="3875"/>
                      </a:lnTo>
                      <a:lnTo>
                        <a:pt x="3010" y="3904"/>
                      </a:lnTo>
                      <a:lnTo>
                        <a:pt x="3005" y="3935"/>
                      </a:lnTo>
                      <a:lnTo>
                        <a:pt x="3002" y="3966"/>
                      </a:lnTo>
                      <a:lnTo>
                        <a:pt x="3002" y="4504"/>
                      </a:lnTo>
                      <a:lnTo>
                        <a:pt x="4653" y="4504"/>
                      </a:lnTo>
                      <a:lnTo>
                        <a:pt x="4653" y="4653"/>
                      </a:lnTo>
                      <a:lnTo>
                        <a:pt x="0" y="4653"/>
                      </a:lnTo>
                      <a:lnTo>
                        <a:pt x="0" y="4504"/>
                      </a:lnTo>
                      <a:lnTo>
                        <a:pt x="1726" y="4504"/>
                      </a:lnTo>
                      <a:lnTo>
                        <a:pt x="1726" y="3980"/>
                      </a:lnTo>
                      <a:lnTo>
                        <a:pt x="1723" y="3942"/>
                      </a:lnTo>
                      <a:lnTo>
                        <a:pt x="1713" y="3906"/>
                      </a:lnTo>
                      <a:lnTo>
                        <a:pt x="1698" y="3870"/>
                      </a:lnTo>
                      <a:lnTo>
                        <a:pt x="1399" y="3332"/>
                      </a:lnTo>
                      <a:lnTo>
                        <a:pt x="1378" y="3288"/>
                      </a:lnTo>
                      <a:lnTo>
                        <a:pt x="1363" y="3243"/>
                      </a:lnTo>
                      <a:lnTo>
                        <a:pt x="1354" y="3196"/>
                      </a:lnTo>
                      <a:lnTo>
                        <a:pt x="1351" y="3150"/>
                      </a:lnTo>
                      <a:lnTo>
                        <a:pt x="1351" y="3002"/>
                      </a:lnTo>
                      <a:lnTo>
                        <a:pt x="375" y="3002"/>
                      </a:lnTo>
                      <a:lnTo>
                        <a:pt x="375" y="375"/>
                      </a:lnTo>
                      <a:lnTo>
                        <a:pt x="901" y="375"/>
                      </a:lnTo>
                      <a:lnTo>
                        <a:pt x="901" y="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tangle 23"/>
                <p:cNvSpPr>
                  <a:spLocks noChangeArrowheads="1"/>
                </p:cNvSpPr>
                <p:nvPr/>
              </p:nvSpPr>
              <p:spPr bwMode="auto">
                <a:xfrm>
                  <a:off x="-6179" y="-2145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Rectangle 24"/>
                <p:cNvSpPr>
                  <a:spLocks noChangeArrowheads="1"/>
                </p:cNvSpPr>
                <p:nvPr/>
              </p:nvSpPr>
              <p:spPr bwMode="auto">
                <a:xfrm>
                  <a:off x="-6079" y="-2145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Rectangle 25"/>
                <p:cNvSpPr>
                  <a:spLocks noChangeArrowheads="1"/>
                </p:cNvSpPr>
                <p:nvPr/>
              </p:nvSpPr>
              <p:spPr bwMode="auto">
                <a:xfrm>
                  <a:off x="-6279" y="-2145"/>
                  <a:ext cx="49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Rectangle 26"/>
                <p:cNvSpPr>
                  <a:spLocks noChangeArrowheads="1"/>
                </p:cNvSpPr>
                <p:nvPr/>
              </p:nvSpPr>
              <p:spPr bwMode="auto">
                <a:xfrm>
                  <a:off x="-6304" y="-2044"/>
                  <a:ext cx="300" cy="4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Rectangle 27"/>
                <p:cNvSpPr>
                  <a:spLocks noChangeArrowheads="1"/>
                </p:cNvSpPr>
                <p:nvPr/>
              </p:nvSpPr>
              <p:spPr bwMode="auto">
                <a:xfrm>
                  <a:off x="-6304" y="-2245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Rectangle 28"/>
                <p:cNvSpPr>
                  <a:spLocks noChangeArrowheads="1"/>
                </p:cNvSpPr>
                <p:nvPr/>
              </p:nvSpPr>
              <p:spPr bwMode="auto">
                <a:xfrm>
                  <a:off x="-6304" y="-24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Rectangle 29"/>
                <p:cNvSpPr>
                  <a:spLocks noChangeArrowheads="1"/>
                </p:cNvSpPr>
                <p:nvPr/>
              </p:nvSpPr>
              <p:spPr bwMode="auto">
                <a:xfrm>
                  <a:off x="-6304" y="-25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30"/>
                <p:cNvSpPr>
                  <a:spLocks noChangeArrowheads="1"/>
                </p:cNvSpPr>
                <p:nvPr/>
              </p:nvSpPr>
              <p:spPr bwMode="auto">
                <a:xfrm>
                  <a:off x="-6304" y="-26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Rectangle 31"/>
                <p:cNvSpPr>
                  <a:spLocks noChangeArrowheads="1"/>
                </p:cNvSpPr>
                <p:nvPr/>
              </p:nvSpPr>
              <p:spPr bwMode="auto">
                <a:xfrm>
                  <a:off x="-6630" y="-2520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Rectangle 32"/>
                <p:cNvSpPr>
                  <a:spLocks noChangeArrowheads="1"/>
                </p:cNvSpPr>
                <p:nvPr/>
              </p:nvSpPr>
              <p:spPr bwMode="auto">
                <a:xfrm>
                  <a:off x="-6529" y="-2520"/>
                  <a:ext cx="49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Rectangle 33"/>
                <p:cNvSpPr>
                  <a:spLocks noChangeArrowheads="1"/>
                </p:cNvSpPr>
                <p:nvPr/>
              </p:nvSpPr>
              <p:spPr bwMode="auto">
                <a:xfrm>
                  <a:off x="-6730" y="-2520"/>
                  <a:ext cx="5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34"/>
                <p:cNvSpPr>
                  <a:spLocks noChangeArrowheads="1"/>
                </p:cNvSpPr>
                <p:nvPr/>
              </p:nvSpPr>
              <p:spPr bwMode="auto">
                <a:xfrm>
                  <a:off x="-6755" y="-26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35"/>
                <p:cNvSpPr>
                  <a:spLocks noChangeArrowheads="1"/>
                </p:cNvSpPr>
                <p:nvPr/>
              </p:nvSpPr>
              <p:spPr bwMode="auto">
                <a:xfrm>
                  <a:off x="-6755" y="-24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36"/>
                <p:cNvSpPr>
                  <a:spLocks noChangeArrowheads="1"/>
                </p:cNvSpPr>
                <p:nvPr/>
              </p:nvSpPr>
              <p:spPr bwMode="auto">
                <a:xfrm>
                  <a:off x="-6755" y="-2320"/>
                  <a:ext cx="300" cy="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63" name="TextBox 162"/>
          <p:cNvSpPr txBox="1"/>
          <p:nvPr/>
        </p:nvSpPr>
        <p:spPr>
          <a:xfrm>
            <a:off x="3524733" y="31257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103022" y="31085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23850" y="30983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Freeform 337"/>
          <p:cNvSpPr>
            <a:spLocks/>
          </p:cNvSpPr>
          <p:nvPr/>
        </p:nvSpPr>
        <p:spPr bwMode="auto">
          <a:xfrm>
            <a:off x="4058285" y="5951270"/>
            <a:ext cx="2948580" cy="876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рабочей группы по анализу  и изменению ООП</a:t>
            </a:r>
          </a:p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задач по изменению рабочих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Freeform 343"/>
          <p:cNvSpPr>
            <a:spLocks/>
          </p:cNvSpPr>
          <p:nvPr/>
        </p:nvSpPr>
        <p:spPr bwMode="auto">
          <a:xfrm>
            <a:off x="7639697" y="5704870"/>
            <a:ext cx="4317724" cy="9400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ts val="1200"/>
              </a:spcBef>
              <a:buClr>
                <a:srgbClr val="0070C0"/>
              </a:buClr>
              <a:buSzPct val="17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рабочих программ (далее – РП)</a:t>
            </a:r>
          </a:p>
          <a:p>
            <a:pPr marL="17145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РП в части структуры, содержания</a:t>
            </a:r>
          </a:p>
          <a:p>
            <a:pPr marL="17145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запроса на изменение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36745" y="5226384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138474" y="52281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14680" y="51726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60"/>
          <p:cNvSpPr/>
          <p:nvPr/>
        </p:nvSpPr>
        <p:spPr>
          <a:xfrm>
            <a:off x="658385" y="3265912"/>
            <a:ext cx="2741001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действующие/нормативные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167"/>
          <p:cNvSpPr/>
          <p:nvPr/>
        </p:nvSpPr>
        <p:spPr>
          <a:xfrm>
            <a:off x="658384" y="3856722"/>
            <a:ext cx="2741001" cy="8002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</a:p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 технические 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Кадровые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176"/>
          <p:cNvSpPr/>
          <p:nvPr/>
        </p:nvSpPr>
        <p:spPr>
          <a:xfrm>
            <a:off x="4057902" y="3251588"/>
            <a:ext cx="2956188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и локализация дефицитов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169"/>
          <p:cNvSpPr/>
          <p:nvPr/>
        </p:nvSpPr>
        <p:spPr>
          <a:xfrm>
            <a:off x="4055655" y="3838327"/>
            <a:ext cx="2948150" cy="306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муниципалитетов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74"/>
          <p:cNvSpPr/>
          <p:nvPr/>
        </p:nvSpPr>
        <p:spPr>
          <a:xfrm>
            <a:off x="7604246" y="3245343"/>
            <a:ext cx="4317723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подготовки и перехода на обновленные ФГОС</a:t>
            </a:r>
          </a:p>
        </p:txBody>
      </p:sp>
      <p:sp>
        <p:nvSpPr>
          <p:cNvPr id="93" name="Прямоугольник 171"/>
          <p:cNvSpPr/>
          <p:nvPr/>
        </p:nvSpPr>
        <p:spPr>
          <a:xfrm>
            <a:off x="7604246" y="3833644"/>
            <a:ext cx="4317723" cy="1413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НПА по бюджетному финансированию реализации ООП</a:t>
            </a:r>
          </a:p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системы мероприятий государственных программ «Развития образования»</a:t>
            </a:r>
          </a:p>
          <a:p>
            <a:pPr marL="171450" lvl="0" indent="-171450">
              <a:spcBef>
                <a:spcPts val="300"/>
              </a:spcBef>
              <a:buClr>
                <a:srgbClr val="0070C0"/>
              </a:buClr>
              <a:buSzPct val="170000"/>
              <a:buFont typeface="Wingdings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государственных заданий региональных организаций</a:t>
            </a:r>
          </a:p>
        </p:txBody>
      </p:sp>
      <p:sp>
        <p:nvSpPr>
          <p:cNvPr id="94" name="Прямоугольник 181"/>
          <p:cNvSpPr/>
          <p:nvPr/>
        </p:nvSpPr>
        <p:spPr>
          <a:xfrm>
            <a:off x="651160" y="5350503"/>
            <a:ext cx="2741001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образовательная программа</a:t>
            </a:r>
          </a:p>
        </p:txBody>
      </p:sp>
      <p:sp>
        <p:nvSpPr>
          <p:cNvPr id="95" name="Прямоугольник 184"/>
          <p:cNvSpPr/>
          <p:nvPr/>
        </p:nvSpPr>
        <p:spPr>
          <a:xfrm>
            <a:off x="4054186" y="5372388"/>
            <a:ext cx="2952679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по переходу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органов управления ОО</a:t>
            </a:r>
          </a:p>
        </p:txBody>
      </p:sp>
      <p:sp>
        <p:nvSpPr>
          <p:cNvPr id="96" name="Прямоугольник 188"/>
          <p:cNvSpPr/>
          <p:nvPr/>
        </p:nvSpPr>
        <p:spPr>
          <a:xfrm>
            <a:off x="7636975" y="5374143"/>
            <a:ext cx="3715050" cy="3405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по переходу для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3199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7E3C7ED-0209-4B63-B23B-AFC019DD3DDB}"/>
              </a:ext>
            </a:extLst>
          </p:cNvPr>
          <p:cNvSpPr txBox="1"/>
          <p:nvPr/>
        </p:nvSpPr>
        <p:spPr>
          <a:xfrm>
            <a:off x="1379064" y="286184"/>
            <a:ext cx="1023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общего образования как инструмент повышения качества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393" y="12687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31364" y="1268760"/>
            <a:ext cx="12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0028766"/>
              </p:ext>
            </p:extLst>
          </p:nvPr>
        </p:nvGraphicFramePr>
        <p:xfrm>
          <a:off x="407368" y="3429000"/>
          <a:ext cx="11311430" cy="321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4826790"/>
              </p:ext>
            </p:extLst>
          </p:nvPr>
        </p:nvGraphicFramePr>
        <p:xfrm>
          <a:off x="519606" y="1730425"/>
          <a:ext cx="10976994" cy="148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единительная линия 5"/>
          <p:cNvCxnSpPr>
            <a:stCxn id="5" idx="3"/>
            <a:endCxn id="15" idx="1"/>
          </p:cNvCxnSpPr>
          <p:nvPr/>
        </p:nvCxnSpPr>
        <p:spPr>
          <a:xfrm>
            <a:off x="1559497" y="1499593"/>
            <a:ext cx="8971867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89" y="255895"/>
            <a:ext cx="1076483" cy="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55168" y="2852936"/>
            <a:ext cx="5120752" cy="3528392"/>
          </a:xfrm>
          <a:prstGeom prst="rect">
            <a:avLst/>
          </a:prstGeom>
          <a:noFill/>
          <a:ln w="50800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3C7ED-0209-4B63-B23B-AFC019DD3DDB}"/>
              </a:ext>
            </a:extLst>
          </p:cNvPr>
          <p:cNvSpPr txBox="1"/>
          <p:nvPr/>
        </p:nvSpPr>
        <p:spPr>
          <a:xfrm>
            <a:off x="1451484" y="16780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внедрения обновленного содержания общего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66989" y="255895"/>
            <a:ext cx="1076483" cy="861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407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г.: внедрение обновленных образовательных программ в 1-9 классах 40,3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 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176" y="185759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2021/22 уч.г.: апробация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4 000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ОО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2022/23 уч.г.: внедрение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40,3 тыс.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6026" y="2852936"/>
            <a:ext cx="5059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ПЕДАГОГОВ</a:t>
            </a:r>
          </a:p>
          <a:p>
            <a:pPr algn="ctr"/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(плановый охват в 2022/23 уч.г. </a:t>
            </a:r>
            <a:r>
              <a:rPr 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млн чел.)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276961" y="1878017"/>
            <a:ext cx="7256112" cy="758895"/>
          </a:xfrm>
          <a:prstGeom prst="homePlate">
            <a:avLst/>
          </a:prstGeom>
          <a:noFill/>
          <a:ln w="476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3352" y="2051556"/>
            <a:ext cx="69963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Примерные 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образовательные программы	  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5600" y="371703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5600" y="45811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95600" y="54562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098557685"/>
              </p:ext>
            </p:extLst>
          </p:nvPr>
        </p:nvGraphicFramePr>
        <p:xfrm>
          <a:off x="8011751" y="2996952"/>
          <a:ext cx="362886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519936" y="2852936"/>
            <a:ext cx="6336704" cy="3528392"/>
          </a:xfrm>
          <a:prstGeom prst="rect">
            <a:avLst/>
          </a:prstGeom>
          <a:noFill/>
          <a:ln w="50800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63952" y="3068960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Экспертиза, нормативное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сопровождение:</a:t>
            </a:r>
          </a:p>
          <a:p>
            <a:pPr algn="r">
              <a:spcAft>
                <a:spcPts val="1800"/>
              </a:spcAft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сопровождение: </a:t>
            </a:r>
          </a:p>
          <a:p>
            <a:pPr algn="r">
              <a:spcAft>
                <a:spcPts val="1800"/>
              </a:spcAft>
            </a:pPr>
            <a:r>
              <a:rPr lang="ru-RU" b="1" dirty="0">
                <a:solidFill>
                  <a:srgbClr val="0193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сопровождение: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07968" y="1898248"/>
            <a:ext cx="1581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НОО (1-4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(5-9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73177"/>
              </p:ext>
            </p:extLst>
          </p:nvPr>
        </p:nvGraphicFramePr>
        <p:xfrm>
          <a:off x="420977" y="3499267"/>
          <a:ext cx="4753893" cy="273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5664123" y="2000163"/>
            <a:ext cx="144016" cy="44134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5544" y="3855531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5544" y="4633391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5544" y="5373216"/>
            <a:ext cx="68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FE8C066-DB83-4924-A63D-CFD5FEA5164A}"/>
              </a:ext>
            </a:extLst>
          </p:cNvPr>
          <p:cNvSpPr txBox="1"/>
          <p:nvPr/>
        </p:nvSpPr>
        <p:spPr>
          <a:xfrm>
            <a:off x="1084327" y="12996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ФГОС: конструктор рабочих программ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276B8-3080-49DF-9256-7FD80AB39B57}"/>
              </a:ext>
            </a:extLst>
          </p:cNvPr>
          <p:cNvSpPr txBox="1"/>
          <p:nvPr/>
        </p:nvSpPr>
        <p:spPr>
          <a:xfrm>
            <a:off x="1055437" y="1808114"/>
            <a:ext cx="10186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основного общего образования.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записка, включающая: цели обучения, общая характеристика предмета, место предмета в учебном плане.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примерной рабочей программы: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(по годам обучения).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Личностные и метапредметные результаты раскрываются на основе обновленного ФГОС ООО с учетом специфики предмета.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3. Содержание учебных предметов по годам обучения.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4. Тематическое планирование.</a:t>
            </a:r>
          </a:p>
        </p:txBody>
      </p:sp>
      <p:graphicFrame>
        <p:nvGraphicFramePr>
          <p:cNvPr id="16" name="Таблица 7">
            <a:extLst>
              <a:ext uri="{FF2B5EF4-FFF2-40B4-BE49-F238E27FC236}">
                <a16:creationId xmlns:a16="http://schemas.microsoft.com/office/drawing/2014/main" id="{9A647EF1-ABE0-4DC5-A59F-819D7C541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04689"/>
              </p:ext>
            </p:extLst>
          </p:nvPr>
        </p:nvGraphicFramePr>
        <p:xfrm>
          <a:off x="1901828" y="5725640"/>
          <a:ext cx="9340587" cy="949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5691">
                  <a:extLst>
                    <a:ext uri="{9D8B030D-6E8A-4147-A177-3AD203B41FA5}">
                      <a16:colId xmlns:a16="http://schemas.microsoft.com/office/drawing/2014/main" val="628306000"/>
                    </a:ext>
                  </a:extLst>
                </a:gridCol>
                <a:gridCol w="2916686">
                  <a:extLst>
                    <a:ext uri="{9D8B030D-6E8A-4147-A177-3AD203B41FA5}">
                      <a16:colId xmlns:a16="http://schemas.microsoft.com/office/drawing/2014/main" val="2791626465"/>
                    </a:ext>
                  </a:extLst>
                </a:gridCol>
                <a:gridCol w="3458210">
                  <a:extLst>
                    <a:ext uri="{9D8B030D-6E8A-4147-A177-3AD203B41FA5}">
                      <a16:colId xmlns:a16="http://schemas.microsoft.com/office/drawing/2014/main" val="331737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Тематические блоки, 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деятельности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62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2643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7EACC91D-B5D3-B04F-AB4F-D9B043E6C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2A72D-5B29-EF4F-A924-D29955287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1" y="5750884"/>
            <a:ext cx="883553" cy="899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2ED8C-4DFC-814C-A995-B24EB55971F3}"/>
              </a:ext>
            </a:extLst>
          </p:cNvPr>
          <p:cNvSpPr txBox="1"/>
          <p:nvPr/>
        </p:nvSpPr>
        <p:spPr>
          <a:xfrm>
            <a:off x="1055440" y="1272583"/>
            <a:ext cx="609174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Единая схема для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7386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8" y="249589"/>
            <a:ext cx="819151" cy="8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20" y="269329"/>
            <a:ext cx="819151" cy="88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131234" y="1117288"/>
            <a:ext cx="3698789" cy="6042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Федеральные государственные образовательные стандарты общего образования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43" y="324646"/>
            <a:ext cx="1073709" cy="7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6301946" y="2769675"/>
            <a:ext cx="172170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 примерных рабочих программ по предметам начального общего образования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408" y="2813921"/>
            <a:ext cx="3764692" cy="4616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НАЧАЛЬНОГО ОБЩЕГО ОБРАЗОВАНИЯ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3489" y="3665838"/>
            <a:ext cx="3730926" cy="4616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ОСНОВНОГО ОБЩЕГО ОБРАЗОВАНИЯ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КЛАССЫ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9051" y="4436975"/>
            <a:ext cx="3739978" cy="4616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СРЕДНЕГО ОБЩЕГО ОБРАЗОВАНИЯ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КЛАССЫ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4576120" y="1113115"/>
            <a:ext cx="3438725" cy="606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Детализация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требований ФГОС в методических документах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9811264" y="2173030"/>
            <a:ext cx="2034745" cy="14928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Экспертиза учебников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30849" y="1196915"/>
            <a:ext cx="543698" cy="480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8488959" y="5072891"/>
            <a:ext cx="3357051" cy="541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всех школьников учебниками из Федерального перечня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3674894" y="2891952"/>
            <a:ext cx="822152" cy="35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025250" y="5601256"/>
            <a:ext cx="6505543" cy="58477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Разработка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контрольно-измерительных материалов для процедур оценки качества и государственной итоговой аттестации </a:t>
            </a:r>
            <a:endParaRPr lang="ru-RU" sz="1600" b="1" dirty="0"/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9811265" y="4061013"/>
            <a:ext cx="2034745" cy="6550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Федеральный перечень учебников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9811265" y="1145060"/>
            <a:ext cx="2034745" cy="663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учебников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8488958" y="2166552"/>
            <a:ext cx="1239927" cy="15075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Критерии экспертизы учебников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5866" y="6149907"/>
            <a:ext cx="6505543" cy="33855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600" b="1" dirty="0" smtClean="0"/>
              <a:t>+ ВНУТРИШКОЛЬНОЕ ОЦЕНИВАНИЕ, РЕГИОНАЛЬНЫЕ СРЕЗЫ ЗНАНИЙ</a:t>
            </a:r>
            <a:endParaRPr lang="ru-RU" sz="1600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131233" y="1772330"/>
            <a:ext cx="3698789" cy="99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882" tIns="60941" rIns="121882" bIns="60941" rtlCol="0" anchor="ctr"/>
          <a:lstStyle/>
          <a:p>
            <a:pPr lvl="0" algn="ctr"/>
            <a:r>
              <a:rPr lang="ru-RU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структуре образовательной программы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результатам реализации образовательной программы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условиям реализации образовательной программы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4576120" y="2765557"/>
            <a:ext cx="160637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Примерная программа начального общего образования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4580240" y="3535795"/>
            <a:ext cx="160637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Примерная программа основного общего образования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4576120" y="4394127"/>
            <a:ext cx="160637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Примерная программа среднего общего образования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3674895" y="3692065"/>
            <a:ext cx="822152" cy="35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672835" y="4494288"/>
            <a:ext cx="822152" cy="35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6297828" y="3531675"/>
            <a:ext cx="172170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примерных рабочих программ по предметам основного общего образования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A2E5C9B6-E0DF-42E6-B3D4-AC4CD9A26088}"/>
              </a:ext>
            </a:extLst>
          </p:cNvPr>
          <p:cNvSpPr/>
          <p:nvPr/>
        </p:nvSpPr>
        <p:spPr>
          <a:xfrm>
            <a:off x="6296403" y="4406534"/>
            <a:ext cx="1721708" cy="55017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121882" tIns="60941" rIns="121882" bIns="60941" rtlCol="0" anchor="ctr"/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примерных рабочих программ по предметам среднего общего образования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576120" y="2043934"/>
            <a:ext cx="1606378" cy="448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школы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07338" y="2022101"/>
            <a:ext cx="1699839" cy="448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учителя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авая фигурная скобка 45"/>
          <p:cNvSpPr/>
          <p:nvPr/>
        </p:nvSpPr>
        <p:spPr>
          <a:xfrm rot="5400000">
            <a:off x="4007710" y="1561074"/>
            <a:ext cx="345987" cy="7685906"/>
          </a:xfrm>
          <a:prstGeom prst="rightBrace">
            <a:avLst>
              <a:gd name="adj1" fmla="val 8333"/>
              <a:gd name="adj2" fmla="val 48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8106032" y="1161535"/>
            <a:ext cx="313040" cy="3962399"/>
          </a:xfrm>
          <a:prstGeom prst="rightBrace">
            <a:avLst>
              <a:gd name="adj1" fmla="val 8333"/>
              <a:gd name="adj2" fmla="val 48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10642856" y="1839478"/>
            <a:ext cx="311028" cy="32664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5400000">
            <a:off x="10646975" y="3705348"/>
            <a:ext cx="311028" cy="32664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 rot="5400000">
            <a:off x="10657846" y="4735314"/>
            <a:ext cx="273957" cy="32664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12372" y="52481"/>
            <a:ext cx="10036629" cy="33855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Единое содержание образования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ED635E89-D809-534F-BA05-CC2050AF043E}"/>
              </a:ext>
            </a:extLst>
          </p:cNvPr>
          <p:cNvSpPr/>
          <p:nvPr/>
        </p:nvSpPr>
        <p:spPr>
          <a:xfrm rot="10800000">
            <a:off x="8586928" y="1906069"/>
            <a:ext cx="2913047" cy="4248472"/>
          </a:xfrm>
          <a:prstGeom prst="triangle">
            <a:avLst>
              <a:gd name="adj" fmla="val 0"/>
            </a:avLst>
          </a:prstGeom>
          <a:solidFill>
            <a:srgbClr val="ECDF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3C7ED-0209-4B63-B23B-AFC019DD3DDB}"/>
              </a:ext>
            </a:extLst>
          </p:cNvPr>
          <p:cNvSpPr txBox="1"/>
          <p:nvPr/>
        </p:nvSpPr>
        <p:spPr>
          <a:xfrm>
            <a:off x="779486" y="16148"/>
            <a:ext cx="9483913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и технологическое сопровождение </a:t>
            </a: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9118A6F-CC8D-8F4A-BBC9-317495F23B34}"/>
              </a:ext>
            </a:extLst>
          </p:cNvPr>
          <p:cNvCxnSpPr/>
          <p:nvPr/>
        </p:nvCxnSpPr>
        <p:spPr>
          <a:xfrm>
            <a:off x="1140342" y="1049695"/>
            <a:ext cx="5501717" cy="0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A5F637-A5B1-3F4F-B301-5193C9E55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" y="5095068"/>
            <a:ext cx="906461" cy="8738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B1B732-3D81-E04C-A15C-6F398057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" y="2603226"/>
            <a:ext cx="906461" cy="881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C86334-52E5-6245-9441-A8E826B03339}"/>
              </a:ext>
            </a:extLst>
          </p:cNvPr>
          <p:cNvSpPr txBox="1"/>
          <p:nvPr/>
        </p:nvSpPr>
        <p:spPr>
          <a:xfrm>
            <a:off x="1196614" y="5151129"/>
            <a:ext cx="320845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 примерных рабочих программ с сентября 2021 по апрель 2022 г.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1B4A80-E11A-844E-89F1-A15688B7D501}"/>
              </a:ext>
            </a:extLst>
          </p:cNvPr>
          <p:cNvSpPr/>
          <p:nvPr/>
        </p:nvSpPr>
        <p:spPr>
          <a:xfrm>
            <a:off x="1151565" y="2619708"/>
            <a:ext cx="4182835" cy="2160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34290" rIns="68580" bIns="34290" rtlCol="0" anchor="ctr"/>
          <a:lstStyle/>
          <a:p>
            <a:r>
              <a:rPr lang="ru-RU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информационный ресурс </a:t>
            </a:r>
            <a:r>
              <a:rPr lang="en-US" sz="1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edsoo.ru</a:t>
            </a:r>
            <a:r>
              <a:rPr lang="ru-RU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методических материалов,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конструктор рабочих программ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5176"/>
            <a:ext cx="11424267" cy="14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7101" y="2452709"/>
            <a:ext cx="5525699" cy="44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728949"/>
              </p:ext>
            </p:extLst>
          </p:nvPr>
        </p:nvGraphicFramePr>
        <p:xfrm>
          <a:off x="1271464" y="836712"/>
          <a:ext cx="9854487" cy="542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3403" y="390288"/>
            <a:ext cx="1384376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Родители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6882" y="1219427"/>
            <a:ext cx="2404248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КИМ для государственной итоговой аттестации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077" y="3492859"/>
            <a:ext cx="2889749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 и специалистов ОИГВ и органов МСУ, осуществляющих управление в сфере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9006" y="5395124"/>
            <a:ext cx="1968744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Авторы (разработчиков) учебных изданий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81880" y="5576293"/>
            <a:ext cx="2293305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ПООП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2499" y="3970668"/>
            <a:ext cx="1497756" cy="3693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94572" y="1163966"/>
            <a:ext cx="2489431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Руководители организаций общего 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дополнительного профессионального образования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793237" y="1197788"/>
            <a:ext cx="772313" cy="707827"/>
            <a:chOff x="581576" y="5843091"/>
            <a:chExt cx="616376" cy="564911"/>
          </a:xfrm>
          <a:solidFill>
            <a:schemeClr val="bg1"/>
          </a:solidFill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715656" y="6039019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5 w 395"/>
                <a:gd name="T3" fmla="*/ 4 h 189"/>
                <a:gd name="T4" fmla="*/ 373 w 395"/>
                <a:gd name="T5" fmla="*/ 14 h 189"/>
                <a:gd name="T6" fmla="*/ 385 w 395"/>
                <a:gd name="T7" fmla="*/ 28 h 189"/>
                <a:gd name="T8" fmla="*/ 392 w 395"/>
                <a:gd name="T9" fmla="*/ 45 h 189"/>
                <a:gd name="T10" fmla="*/ 395 w 395"/>
                <a:gd name="T11" fmla="*/ 64 h 189"/>
                <a:gd name="T12" fmla="*/ 391 w 395"/>
                <a:gd name="T13" fmla="*/ 82 h 189"/>
                <a:gd name="T14" fmla="*/ 381 w 395"/>
                <a:gd name="T15" fmla="*/ 98 h 189"/>
                <a:gd name="T16" fmla="*/ 356 w 395"/>
                <a:gd name="T17" fmla="*/ 124 h 189"/>
                <a:gd name="T18" fmla="*/ 328 w 395"/>
                <a:gd name="T19" fmla="*/ 148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7 h 189"/>
                <a:gd name="T26" fmla="*/ 198 w 395"/>
                <a:gd name="T27" fmla="*/ 189 h 189"/>
                <a:gd name="T28" fmla="*/ 163 w 395"/>
                <a:gd name="T29" fmla="*/ 187 h 189"/>
                <a:gd name="T30" fmla="*/ 129 w 395"/>
                <a:gd name="T31" fmla="*/ 178 h 189"/>
                <a:gd name="T32" fmla="*/ 97 w 395"/>
                <a:gd name="T33" fmla="*/ 165 h 189"/>
                <a:gd name="T34" fmla="*/ 66 w 395"/>
                <a:gd name="T35" fmla="*/ 148 h 189"/>
                <a:gd name="T36" fmla="*/ 39 w 395"/>
                <a:gd name="T37" fmla="*/ 124 h 189"/>
                <a:gd name="T38" fmla="*/ 14 w 395"/>
                <a:gd name="T39" fmla="*/ 98 h 189"/>
                <a:gd name="T40" fmla="*/ 4 w 395"/>
                <a:gd name="T41" fmla="*/ 82 h 189"/>
                <a:gd name="T42" fmla="*/ 0 w 395"/>
                <a:gd name="T43" fmla="*/ 64 h 189"/>
                <a:gd name="T44" fmla="*/ 3 w 395"/>
                <a:gd name="T45" fmla="*/ 45 h 189"/>
                <a:gd name="T46" fmla="*/ 10 w 395"/>
                <a:gd name="T47" fmla="*/ 28 h 189"/>
                <a:gd name="T48" fmla="*/ 23 w 395"/>
                <a:gd name="T49" fmla="*/ 14 h 189"/>
                <a:gd name="T50" fmla="*/ 39 w 395"/>
                <a:gd name="T51" fmla="*/ 4 h 189"/>
                <a:gd name="T52" fmla="*/ 57 w 395"/>
                <a:gd name="T53" fmla="*/ 0 h 189"/>
                <a:gd name="T54" fmla="*/ 76 w 395"/>
                <a:gd name="T55" fmla="*/ 3 h 189"/>
                <a:gd name="T56" fmla="*/ 92 w 395"/>
                <a:gd name="T57" fmla="*/ 10 h 189"/>
                <a:gd name="T58" fmla="*/ 107 w 395"/>
                <a:gd name="T59" fmla="*/ 23 h 189"/>
                <a:gd name="T60" fmla="*/ 127 w 395"/>
                <a:gd name="T61" fmla="*/ 43 h 189"/>
                <a:gd name="T62" fmla="*/ 148 w 395"/>
                <a:gd name="T63" fmla="*/ 57 h 189"/>
                <a:gd name="T64" fmla="*/ 173 w 395"/>
                <a:gd name="T65" fmla="*/ 66 h 189"/>
                <a:gd name="T66" fmla="*/ 198 w 395"/>
                <a:gd name="T67" fmla="*/ 69 h 189"/>
                <a:gd name="T68" fmla="*/ 222 w 395"/>
                <a:gd name="T69" fmla="*/ 66 h 189"/>
                <a:gd name="T70" fmla="*/ 246 w 395"/>
                <a:gd name="T71" fmla="*/ 57 h 189"/>
                <a:gd name="T72" fmla="*/ 268 w 395"/>
                <a:gd name="T73" fmla="*/ 43 h 189"/>
                <a:gd name="T74" fmla="*/ 288 w 395"/>
                <a:gd name="T75" fmla="*/ 23 h 189"/>
                <a:gd name="T76" fmla="*/ 302 w 395"/>
                <a:gd name="T77" fmla="*/ 10 h 189"/>
                <a:gd name="T78" fmla="*/ 319 w 395"/>
                <a:gd name="T79" fmla="*/ 3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5" y="4"/>
                  </a:lnTo>
                  <a:lnTo>
                    <a:pt x="373" y="14"/>
                  </a:lnTo>
                  <a:lnTo>
                    <a:pt x="385" y="28"/>
                  </a:lnTo>
                  <a:lnTo>
                    <a:pt x="392" y="45"/>
                  </a:lnTo>
                  <a:lnTo>
                    <a:pt x="395" y="64"/>
                  </a:lnTo>
                  <a:lnTo>
                    <a:pt x="391" y="82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8" y="148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7"/>
                  </a:lnTo>
                  <a:lnTo>
                    <a:pt x="198" y="189"/>
                  </a:lnTo>
                  <a:lnTo>
                    <a:pt x="163" y="187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6" y="148"/>
                  </a:lnTo>
                  <a:lnTo>
                    <a:pt x="39" y="124"/>
                  </a:lnTo>
                  <a:lnTo>
                    <a:pt x="14" y="98"/>
                  </a:lnTo>
                  <a:lnTo>
                    <a:pt x="4" y="82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10" y="28"/>
                  </a:lnTo>
                  <a:lnTo>
                    <a:pt x="23" y="14"/>
                  </a:lnTo>
                  <a:lnTo>
                    <a:pt x="39" y="4"/>
                  </a:lnTo>
                  <a:lnTo>
                    <a:pt x="57" y="0"/>
                  </a:lnTo>
                  <a:lnTo>
                    <a:pt x="76" y="3"/>
                  </a:lnTo>
                  <a:lnTo>
                    <a:pt x="92" y="10"/>
                  </a:lnTo>
                  <a:lnTo>
                    <a:pt x="107" y="23"/>
                  </a:lnTo>
                  <a:lnTo>
                    <a:pt x="127" y="43"/>
                  </a:lnTo>
                  <a:lnTo>
                    <a:pt x="148" y="57"/>
                  </a:lnTo>
                  <a:lnTo>
                    <a:pt x="173" y="66"/>
                  </a:lnTo>
                  <a:lnTo>
                    <a:pt x="198" y="69"/>
                  </a:lnTo>
                  <a:lnTo>
                    <a:pt x="222" y="66"/>
                  </a:lnTo>
                  <a:lnTo>
                    <a:pt x="246" y="57"/>
                  </a:lnTo>
                  <a:lnTo>
                    <a:pt x="268" y="43"/>
                  </a:lnTo>
                  <a:lnTo>
                    <a:pt x="288" y="23"/>
                  </a:lnTo>
                  <a:lnTo>
                    <a:pt x="302" y="10"/>
                  </a:lnTo>
                  <a:lnTo>
                    <a:pt x="319" y="3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695190" y="5987554"/>
              <a:ext cx="17907" cy="28291"/>
            </a:xfrm>
            <a:custGeom>
              <a:avLst/>
              <a:gdLst>
                <a:gd name="T0" fmla="*/ 59 w 119"/>
                <a:gd name="T1" fmla="*/ 0 h 188"/>
                <a:gd name="T2" fmla="*/ 78 w 119"/>
                <a:gd name="T3" fmla="*/ 2 h 188"/>
                <a:gd name="T4" fmla="*/ 94 w 119"/>
                <a:gd name="T5" fmla="*/ 11 h 188"/>
                <a:gd name="T6" fmla="*/ 108 w 119"/>
                <a:gd name="T7" fmla="*/ 25 h 188"/>
                <a:gd name="T8" fmla="*/ 116 w 119"/>
                <a:gd name="T9" fmla="*/ 41 h 188"/>
                <a:gd name="T10" fmla="*/ 119 w 119"/>
                <a:gd name="T11" fmla="*/ 59 h 188"/>
                <a:gd name="T12" fmla="*/ 119 w 119"/>
                <a:gd name="T13" fmla="*/ 129 h 188"/>
                <a:gd name="T14" fmla="*/ 116 w 119"/>
                <a:gd name="T15" fmla="*/ 147 h 188"/>
                <a:gd name="T16" fmla="*/ 108 w 119"/>
                <a:gd name="T17" fmla="*/ 164 h 188"/>
                <a:gd name="T18" fmla="*/ 94 w 119"/>
                <a:gd name="T19" fmla="*/ 177 h 188"/>
                <a:gd name="T20" fmla="*/ 78 w 119"/>
                <a:gd name="T21" fmla="*/ 185 h 188"/>
                <a:gd name="T22" fmla="*/ 59 w 119"/>
                <a:gd name="T23" fmla="*/ 188 h 188"/>
                <a:gd name="T24" fmla="*/ 41 w 119"/>
                <a:gd name="T25" fmla="*/ 185 h 188"/>
                <a:gd name="T26" fmla="*/ 23 w 119"/>
                <a:gd name="T27" fmla="*/ 177 h 188"/>
                <a:gd name="T28" fmla="*/ 11 w 119"/>
                <a:gd name="T29" fmla="*/ 164 h 188"/>
                <a:gd name="T30" fmla="*/ 2 w 119"/>
                <a:gd name="T31" fmla="*/ 147 h 188"/>
                <a:gd name="T32" fmla="*/ 0 w 119"/>
                <a:gd name="T33" fmla="*/ 129 h 188"/>
                <a:gd name="T34" fmla="*/ 0 w 119"/>
                <a:gd name="T35" fmla="*/ 59 h 188"/>
                <a:gd name="T36" fmla="*/ 2 w 119"/>
                <a:gd name="T37" fmla="*/ 41 h 188"/>
                <a:gd name="T38" fmla="*/ 11 w 119"/>
                <a:gd name="T39" fmla="*/ 25 h 188"/>
                <a:gd name="T40" fmla="*/ 23 w 119"/>
                <a:gd name="T41" fmla="*/ 11 h 188"/>
                <a:gd name="T42" fmla="*/ 41 w 119"/>
                <a:gd name="T43" fmla="*/ 2 h 188"/>
                <a:gd name="T44" fmla="*/ 59 w 119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88">
                  <a:moveTo>
                    <a:pt x="59" y="0"/>
                  </a:moveTo>
                  <a:lnTo>
                    <a:pt x="78" y="2"/>
                  </a:lnTo>
                  <a:lnTo>
                    <a:pt x="94" y="11"/>
                  </a:lnTo>
                  <a:lnTo>
                    <a:pt x="108" y="25"/>
                  </a:lnTo>
                  <a:lnTo>
                    <a:pt x="116" y="41"/>
                  </a:lnTo>
                  <a:lnTo>
                    <a:pt x="119" y="59"/>
                  </a:lnTo>
                  <a:lnTo>
                    <a:pt x="119" y="129"/>
                  </a:lnTo>
                  <a:lnTo>
                    <a:pt x="116" y="147"/>
                  </a:lnTo>
                  <a:lnTo>
                    <a:pt x="108" y="164"/>
                  </a:lnTo>
                  <a:lnTo>
                    <a:pt x="94" y="177"/>
                  </a:lnTo>
                  <a:lnTo>
                    <a:pt x="78" y="185"/>
                  </a:lnTo>
                  <a:lnTo>
                    <a:pt x="59" y="188"/>
                  </a:lnTo>
                  <a:lnTo>
                    <a:pt x="41" y="185"/>
                  </a:lnTo>
                  <a:lnTo>
                    <a:pt x="23" y="177"/>
                  </a:lnTo>
                  <a:lnTo>
                    <a:pt x="11" y="164"/>
                  </a:lnTo>
                  <a:lnTo>
                    <a:pt x="2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777504" y="5987554"/>
              <a:ext cx="18058" cy="28291"/>
            </a:xfrm>
            <a:custGeom>
              <a:avLst/>
              <a:gdLst>
                <a:gd name="T0" fmla="*/ 61 w 120"/>
                <a:gd name="T1" fmla="*/ 0 h 188"/>
                <a:gd name="T2" fmla="*/ 79 w 120"/>
                <a:gd name="T3" fmla="*/ 2 h 188"/>
                <a:gd name="T4" fmla="*/ 96 w 120"/>
                <a:gd name="T5" fmla="*/ 11 h 188"/>
                <a:gd name="T6" fmla="*/ 109 w 120"/>
                <a:gd name="T7" fmla="*/ 25 h 188"/>
                <a:gd name="T8" fmla="*/ 118 w 120"/>
                <a:gd name="T9" fmla="*/ 41 h 188"/>
                <a:gd name="T10" fmla="*/ 120 w 120"/>
                <a:gd name="T11" fmla="*/ 59 h 188"/>
                <a:gd name="T12" fmla="*/ 120 w 120"/>
                <a:gd name="T13" fmla="*/ 129 h 188"/>
                <a:gd name="T14" fmla="*/ 118 w 120"/>
                <a:gd name="T15" fmla="*/ 147 h 188"/>
                <a:gd name="T16" fmla="*/ 109 w 120"/>
                <a:gd name="T17" fmla="*/ 164 h 188"/>
                <a:gd name="T18" fmla="*/ 96 w 120"/>
                <a:gd name="T19" fmla="*/ 177 h 188"/>
                <a:gd name="T20" fmla="*/ 79 w 120"/>
                <a:gd name="T21" fmla="*/ 185 h 188"/>
                <a:gd name="T22" fmla="*/ 61 w 120"/>
                <a:gd name="T23" fmla="*/ 188 h 188"/>
                <a:gd name="T24" fmla="*/ 41 w 120"/>
                <a:gd name="T25" fmla="*/ 185 h 188"/>
                <a:gd name="T26" fmla="*/ 25 w 120"/>
                <a:gd name="T27" fmla="*/ 177 h 188"/>
                <a:gd name="T28" fmla="*/ 12 w 120"/>
                <a:gd name="T29" fmla="*/ 164 h 188"/>
                <a:gd name="T30" fmla="*/ 4 w 120"/>
                <a:gd name="T31" fmla="*/ 147 h 188"/>
                <a:gd name="T32" fmla="*/ 0 w 120"/>
                <a:gd name="T33" fmla="*/ 129 h 188"/>
                <a:gd name="T34" fmla="*/ 0 w 120"/>
                <a:gd name="T35" fmla="*/ 59 h 188"/>
                <a:gd name="T36" fmla="*/ 4 w 120"/>
                <a:gd name="T37" fmla="*/ 41 h 188"/>
                <a:gd name="T38" fmla="*/ 12 w 120"/>
                <a:gd name="T39" fmla="*/ 25 h 188"/>
                <a:gd name="T40" fmla="*/ 25 w 120"/>
                <a:gd name="T41" fmla="*/ 11 h 188"/>
                <a:gd name="T42" fmla="*/ 41 w 120"/>
                <a:gd name="T43" fmla="*/ 2 h 188"/>
                <a:gd name="T44" fmla="*/ 61 w 120"/>
                <a:gd name="T4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8">
                  <a:moveTo>
                    <a:pt x="61" y="0"/>
                  </a:moveTo>
                  <a:lnTo>
                    <a:pt x="79" y="2"/>
                  </a:lnTo>
                  <a:lnTo>
                    <a:pt x="96" y="11"/>
                  </a:lnTo>
                  <a:lnTo>
                    <a:pt x="109" y="25"/>
                  </a:lnTo>
                  <a:lnTo>
                    <a:pt x="118" y="41"/>
                  </a:lnTo>
                  <a:lnTo>
                    <a:pt x="120" y="59"/>
                  </a:lnTo>
                  <a:lnTo>
                    <a:pt x="120" y="129"/>
                  </a:lnTo>
                  <a:lnTo>
                    <a:pt x="118" y="147"/>
                  </a:lnTo>
                  <a:lnTo>
                    <a:pt x="109" y="164"/>
                  </a:lnTo>
                  <a:lnTo>
                    <a:pt x="96" y="177"/>
                  </a:lnTo>
                  <a:lnTo>
                    <a:pt x="79" y="185"/>
                  </a:lnTo>
                  <a:lnTo>
                    <a:pt x="61" y="188"/>
                  </a:lnTo>
                  <a:lnTo>
                    <a:pt x="41" y="185"/>
                  </a:lnTo>
                  <a:lnTo>
                    <a:pt x="25" y="177"/>
                  </a:lnTo>
                  <a:lnTo>
                    <a:pt x="12" y="164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1014965" y="6090635"/>
              <a:ext cx="59140" cy="28441"/>
            </a:xfrm>
            <a:custGeom>
              <a:avLst/>
              <a:gdLst>
                <a:gd name="T0" fmla="*/ 336 w 393"/>
                <a:gd name="T1" fmla="*/ 0 h 189"/>
                <a:gd name="T2" fmla="*/ 355 w 393"/>
                <a:gd name="T3" fmla="*/ 4 h 189"/>
                <a:gd name="T4" fmla="*/ 371 w 393"/>
                <a:gd name="T5" fmla="*/ 14 h 189"/>
                <a:gd name="T6" fmla="*/ 384 w 393"/>
                <a:gd name="T7" fmla="*/ 29 h 189"/>
                <a:gd name="T8" fmla="*/ 392 w 393"/>
                <a:gd name="T9" fmla="*/ 45 h 189"/>
                <a:gd name="T10" fmla="*/ 393 w 393"/>
                <a:gd name="T11" fmla="*/ 63 h 189"/>
                <a:gd name="T12" fmla="*/ 389 w 393"/>
                <a:gd name="T13" fmla="*/ 82 h 189"/>
                <a:gd name="T14" fmla="*/ 379 w 393"/>
                <a:gd name="T15" fmla="*/ 98 h 189"/>
                <a:gd name="T16" fmla="*/ 355 w 393"/>
                <a:gd name="T17" fmla="*/ 125 h 189"/>
                <a:gd name="T18" fmla="*/ 327 w 393"/>
                <a:gd name="T19" fmla="*/ 148 h 189"/>
                <a:gd name="T20" fmla="*/ 296 w 393"/>
                <a:gd name="T21" fmla="*/ 165 h 189"/>
                <a:gd name="T22" fmla="*/ 264 w 393"/>
                <a:gd name="T23" fmla="*/ 179 h 189"/>
                <a:gd name="T24" fmla="*/ 230 w 393"/>
                <a:gd name="T25" fmla="*/ 186 h 189"/>
                <a:gd name="T26" fmla="*/ 196 w 393"/>
                <a:gd name="T27" fmla="*/ 189 h 189"/>
                <a:gd name="T28" fmla="*/ 162 w 393"/>
                <a:gd name="T29" fmla="*/ 186 h 189"/>
                <a:gd name="T30" fmla="*/ 127 w 393"/>
                <a:gd name="T31" fmla="*/ 179 h 189"/>
                <a:gd name="T32" fmla="*/ 95 w 393"/>
                <a:gd name="T33" fmla="*/ 165 h 189"/>
                <a:gd name="T34" fmla="*/ 65 w 393"/>
                <a:gd name="T35" fmla="*/ 148 h 189"/>
                <a:gd name="T36" fmla="*/ 38 w 393"/>
                <a:gd name="T37" fmla="*/ 125 h 189"/>
                <a:gd name="T38" fmla="*/ 12 w 393"/>
                <a:gd name="T39" fmla="*/ 98 h 189"/>
                <a:gd name="T40" fmla="*/ 3 w 393"/>
                <a:gd name="T41" fmla="*/ 82 h 189"/>
                <a:gd name="T42" fmla="*/ 0 w 393"/>
                <a:gd name="T43" fmla="*/ 63 h 189"/>
                <a:gd name="T44" fmla="*/ 1 w 393"/>
                <a:gd name="T45" fmla="*/ 45 h 189"/>
                <a:gd name="T46" fmla="*/ 8 w 393"/>
                <a:gd name="T47" fmla="*/ 29 h 189"/>
                <a:gd name="T48" fmla="*/ 22 w 393"/>
                <a:gd name="T49" fmla="*/ 14 h 189"/>
                <a:gd name="T50" fmla="*/ 38 w 393"/>
                <a:gd name="T51" fmla="*/ 4 h 189"/>
                <a:gd name="T52" fmla="*/ 57 w 393"/>
                <a:gd name="T53" fmla="*/ 0 h 189"/>
                <a:gd name="T54" fmla="*/ 74 w 393"/>
                <a:gd name="T55" fmla="*/ 2 h 189"/>
                <a:gd name="T56" fmla="*/ 91 w 393"/>
                <a:gd name="T57" fmla="*/ 10 h 189"/>
                <a:gd name="T58" fmla="*/ 106 w 393"/>
                <a:gd name="T59" fmla="*/ 22 h 189"/>
                <a:gd name="T60" fmla="*/ 125 w 393"/>
                <a:gd name="T61" fmla="*/ 42 h 189"/>
                <a:gd name="T62" fmla="*/ 147 w 393"/>
                <a:gd name="T63" fmla="*/ 57 h 189"/>
                <a:gd name="T64" fmla="*/ 171 w 393"/>
                <a:gd name="T65" fmla="*/ 66 h 189"/>
                <a:gd name="T66" fmla="*/ 196 w 393"/>
                <a:gd name="T67" fmla="*/ 69 h 189"/>
                <a:gd name="T68" fmla="*/ 222 w 393"/>
                <a:gd name="T69" fmla="*/ 66 h 189"/>
                <a:gd name="T70" fmla="*/ 245 w 393"/>
                <a:gd name="T71" fmla="*/ 57 h 189"/>
                <a:gd name="T72" fmla="*/ 268 w 393"/>
                <a:gd name="T73" fmla="*/ 42 h 189"/>
                <a:gd name="T74" fmla="*/ 286 w 393"/>
                <a:gd name="T75" fmla="*/ 22 h 189"/>
                <a:gd name="T76" fmla="*/ 301 w 393"/>
                <a:gd name="T77" fmla="*/ 10 h 189"/>
                <a:gd name="T78" fmla="*/ 319 w 393"/>
                <a:gd name="T79" fmla="*/ 2 h 189"/>
                <a:gd name="T80" fmla="*/ 336 w 393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3" h="189">
                  <a:moveTo>
                    <a:pt x="336" y="0"/>
                  </a:moveTo>
                  <a:lnTo>
                    <a:pt x="355" y="4"/>
                  </a:lnTo>
                  <a:lnTo>
                    <a:pt x="371" y="14"/>
                  </a:lnTo>
                  <a:lnTo>
                    <a:pt x="384" y="29"/>
                  </a:lnTo>
                  <a:lnTo>
                    <a:pt x="392" y="45"/>
                  </a:lnTo>
                  <a:lnTo>
                    <a:pt x="393" y="63"/>
                  </a:lnTo>
                  <a:lnTo>
                    <a:pt x="389" y="82"/>
                  </a:lnTo>
                  <a:lnTo>
                    <a:pt x="379" y="98"/>
                  </a:lnTo>
                  <a:lnTo>
                    <a:pt x="355" y="125"/>
                  </a:lnTo>
                  <a:lnTo>
                    <a:pt x="327" y="148"/>
                  </a:lnTo>
                  <a:lnTo>
                    <a:pt x="296" y="165"/>
                  </a:lnTo>
                  <a:lnTo>
                    <a:pt x="264" y="179"/>
                  </a:lnTo>
                  <a:lnTo>
                    <a:pt x="230" y="186"/>
                  </a:lnTo>
                  <a:lnTo>
                    <a:pt x="196" y="189"/>
                  </a:lnTo>
                  <a:lnTo>
                    <a:pt x="162" y="186"/>
                  </a:lnTo>
                  <a:lnTo>
                    <a:pt x="127" y="179"/>
                  </a:lnTo>
                  <a:lnTo>
                    <a:pt x="95" y="165"/>
                  </a:lnTo>
                  <a:lnTo>
                    <a:pt x="65" y="148"/>
                  </a:lnTo>
                  <a:lnTo>
                    <a:pt x="38" y="125"/>
                  </a:lnTo>
                  <a:lnTo>
                    <a:pt x="12" y="98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1" y="45"/>
                  </a:lnTo>
                  <a:lnTo>
                    <a:pt x="8" y="29"/>
                  </a:lnTo>
                  <a:lnTo>
                    <a:pt x="22" y="14"/>
                  </a:lnTo>
                  <a:lnTo>
                    <a:pt x="38" y="4"/>
                  </a:lnTo>
                  <a:lnTo>
                    <a:pt x="57" y="0"/>
                  </a:lnTo>
                  <a:lnTo>
                    <a:pt x="74" y="2"/>
                  </a:lnTo>
                  <a:lnTo>
                    <a:pt x="91" y="10"/>
                  </a:lnTo>
                  <a:lnTo>
                    <a:pt x="106" y="22"/>
                  </a:lnTo>
                  <a:lnTo>
                    <a:pt x="125" y="42"/>
                  </a:lnTo>
                  <a:lnTo>
                    <a:pt x="147" y="57"/>
                  </a:lnTo>
                  <a:lnTo>
                    <a:pt x="171" y="66"/>
                  </a:lnTo>
                  <a:lnTo>
                    <a:pt x="196" y="69"/>
                  </a:lnTo>
                  <a:lnTo>
                    <a:pt x="222" y="66"/>
                  </a:lnTo>
                  <a:lnTo>
                    <a:pt x="245" y="57"/>
                  </a:lnTo>
                  <a:lnTo>
                    <a:pt x="268" y="42"/>
                  </a:lnTo>
                  <a:lnTo>
                    <a:pt x="286" y="22"/>
                  </a:lnTo>
                  <a:lnTo>
                    <a:pt x="301" y="10"/>
                  </a:lnTo>
                  <a:lnTo>
                    <a:pt x="319" y="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994199" y="6039019"/>
              <a:ext cx="18058" cy="28441"/>
            </a:xfrm>
            <a:custGeom>
              <a:avLst/>
              <a:gdLst>
                <a:gd name="T0" fmla="*/ 61 w 120"/>
                <a:gd name="T1" fmla="*/ 0 h 189"/>
                <a:gd name="T2" fmla="*/ 79 w 120"/>
                <a:gd name="T3" fmla="*/ 4 h 189"/>
                <a:gd name="T4" fmla="*/ 95 w 120"/>
                <a:gd name="T5" fmla="*/ 12 h 189"/>
                <a:gd name="T6" fmla="*/ 109 w 120"/>
                <a:gd name="T7" fmla="*/ 25 h 189"/>
                <a:gd name="T8" fmla="*/ 117 w 120"/>
                <a:gd name="T9" fmla="*/ 41 h 189"/>
                <a:gd name="T10" fmla="*/ 120 w 120"/>
                <a:gd name="T11" fmla="*/ 60 h 189"/>
                <a:gd name="T12" fmla="*/ 120 w 120"/>
                <a:gd name="T13" fmla="*/ 129 h 189"/>
                <a:gd name="T14" fmla="*/ 117 w 120"/>
                <a:gd name="T15" fmla="*/ 148 h 189"/>
                <a:gd name="T16" fmla="*/ 109 w 120"/>
                <a:gd name="T17" fmla="*/ 164 h 189"/>
                <a:gd name="T18" fmla="*/ 95 w 120"/>
                <a:gd name="T19" fmla="*/ 178 h 189"/>
                <a:gd name="T20" fmla="*/ 79 w 120"/>
                <a:gd name="T21" fmla="*/ 187 h 189"/>
                <a:gd name="T22" fmla="*/ 61 w 120"/>
                <a:gd name="T23" fmla="*/ 189 h 189"/>
                <a:gd name="T24" fmla="*/ 41 w 120"/>
                <a:gd name="T25" fmla="*/ 187 h 189"/>
                <a:gd name="T26" fmla="*/ 25 w 120"/>
                <a:gd name="T27" fmla="*/ 178 h 189"/>
                <a:gd name="T28" fmla="*/ 12 w 120"/>
                <a:gd name="T29" fmla="*/ 164 h 189"/>
                <a:gd name="T30" fmla="*/ 4 w 120"/>
                <a:gd name="T31" fmla="*/ 148 h 189"/>
                <a:gd name="T32" fmla="*/ 0 w 120"/>
                <a:gd name="T33" fmla="*/ 129 h 189"/>
                <a:gd name="T34" fmla="*/ 0 w 120"/>
                <a:gd name="T35" fmla="*/ 60 h 189"/>
                <a:gd name="T36" fmla="*/ 4 w 120"/>
                <a:gd name="T37" fmla="*/ 41 h 189"/>
                <a:gd name="T38" fmla="*/ 12 w 120"/>
                <a:gd name="T39" fmla="*/ 25 h 189"/>
                <a:gd name="T40" fmla="*/ 25 w 120"/>
                <a:gd name="T41" fmla="*/ 12 h 189"/>
                <a:gd name="T42" fmla="*/ 41 w 120"/>
                <a:gd name="T43" fmla="*/ 4 h 189"/>
                <a:gd name="T44" fmla="*/ 61 w 120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89">
                  <a:moveTo>
                    <a:pt x="61" y="0"/>
                  </a:moveTo>
                  <a:lnTo>
                    <a:pt x="79" y="4"/>
                  </a:lnTo>
                  <a:lnTo>
                    <a:pt x="95" y="12"/>
                  </a:lnTo>
                  <a:lnTo>
                    <a:pt x="109" y="25"/>
                  </a:lnTo>
                  <a:lnTo>
                    <a:pt x="117" y="41"/>
                  </a:lnTo>
                  <a:lnTo>
                    <a:pt x="120" y="60"/>
                  </a:lnTo>
                  <a:lnTo>
                    <a:pt x="120" y="129"/>
                  </a:lnTo>
                  <a:lnTo>
                    <a:pt x="117" y="148"/>
                  </a:lnTo>
                  <a:lnTo>
                    <a:pt x="109" y="164"/>
                  </a:lnTo>
                  <a:lnTo>
                    <a:pt x="95" y="178"/>
                  </a:lnTo>
                  <a:lnTo>
                    <a:pt x="79" y="187"/>
                  </a:lnTo>
                  <a:lnTo>
                    <a:pt x="61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4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1076663" y="6039019"/>
              <a:ext cx="18208" cy="28441"/>
            </a:xfrm>
            <a:custGeom>
              <a:avLst/>
              <a:gdLst>
                <a:gd name="T0" fmla="*/ 60 w 121"/>
                <a:gd name="T1" fmla="*/ 0 h 189"/>
                <a:gd name="T2" fmla="*/ 80 w 121"/>
                <a:gd name="T3" fmla="*/ 4 h 189"/>
                <a:gd name="T4" fmla="*/ 96 w 121"/>
                <a:gd name="T5" fmla="*/ 12 h 189"/>
                <a:gd name="T6" fmla="*/ 108 w 121"/>
                <a:gd name="T7" fmla="*/ 25 h 189"/>
                <a:gd name="T8" fmla="*/ 117 w 121"/>
                <a:gd name="T9" fmla="*/ 41 h 189"/>
                <a:gd name="T10" fmla="*/ 121 w 121"/>
                <a:gd name="T11" fmla="*/ 60 h 189"/>
                <a:gd name="T12" fmla="*/ 121 w 121"/>
                <a:gd name="T13" fmla="*/ 129 h 189"/>
                <a:gd name="T14" fmla="*/ 117 w 121"/>
                <a:gd name="T15" fmla="*/ 148 h 189"/>
                <a:gd name="T16" fmla="*/ 108 w 121"/>
                <a:gd name="T17" fmla="*/ 164 h 189"/>
                <a:gd name="T18" fmla="*/ 96 w 121"/>
                <a:gd name="T19" fmla="*/ 178 h 189"/>
                <a:gd name="T20" fmla="*/ 80 w 121"/>
                <a:gd name="T21" fmla="*/ 187 h 189"/>
                <a:gd name="T22" fmla="*/ 60 w 121"/>
                <a:gd name="T23" fmla="*/ 189 h 189"/>
                <a:gd name="T24" fmla="*/ 41 w 121"/>
                <a:gd name="T25" fmla="*/ 187 h 189"/>
                <a:gd name="T26" fmla="*/ 25 w 121"/>
                <a:gd name="T27" fmla="*/ 178 h 189"/>
                <a:gd name="T28" fmla="*/ 12 w 121"/>
                <a:gd name="T29" fmla="*/ 164 h 189"/>
                <a:gd name="T30" fmla="*/ 3 w 121"/>
                <a:gd name="T31" fmla="*/ 148 h 189"/>
                <a:gd name="T32" fmla="*/ 0 w 121"/>
                <a:gd name="T33" fmla="*/ 129 h 189"/>
                <a:gd name="T34" fmla="*/ 0 w 121"/>
                <a:gd name="T35" fmla="*/ 60 h 189"/>
                <a:gd name="T36" fmla="*/ 3 w 121"/>
                <a:gd name="T37" fmla="*/ 41 h 189"/>
                <a:gd name="T38" fmla="*/ 12 w 121"/>
                <a:gd name="T39" fmla="*/ 25 h 189"/>
                <a:gd name="T40" fmla="*/ 25 w 121"/>
                <a:gd name="T41" fmla="*/ 12 h 189"/>
                <a:gd name="T42" fmla="*/ 41 w 121"/>
                <a:gd name="T43" fmla="*/ 4 h 189"/>
                <a:gd name="T44" fmla="*/ 60 w 121"/>
                <a:gd name="T4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89">
                  <a:moveTo>
                    <a:pt x="60" y="0"/>
                  </a:moveTo>
                  <a:lnTo>
                    <a:pt x="80" y="4"/>
                  </a:lnTo>
                  <a:lnTo>
                    <a:pt x="96" y="12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1" y="60"/>
                  </a:lnTo>
                  <a:lnTo>
                    <a:pt x="121" y="129"/>
                  </a:lnTo>
                  <a:lnTo>
                    <a:pt x="117" y="148"/>
                  </a:lnTo>
                  <a:lnTo>
                    <a:pt x="108" y="164"/>
                  </a:lnTo>
                  <a:lnTo>
                    <a:pt x="96" y="178"/>
                  </a:lnTo>
                  <a:lnTo>
                    <a:pt x="80" y="187"/>
                  </a:lnTo>
                  <a:lnTo>
                    <a:pt x="60" y="189"/>
                  </a:lnTo>
                  <a:lnTo>
                    <a:pt x="41" y="187"/>
                  </a:lnTo>
                  <a:lnTo>
                    <a:pt x="25" y="178"/>
                  </a:lnTo>
                  <a:lnTo>
                    <a:pt x="12" y="164"/>
                  </a:lnTo>
                  <a:lnTo>
                    <a:pt x="3" y="148"/>
                  </a:lnTo>
                  <a:lnTo>
                    <a:pt x="0" y="129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581576" y="5843091"/>
              <a:ext cx="616376" cy="564911"/>
            </a:xfrm>
            <a:custGeom>
              <a:avLst/>
              <a:gdLst>
                <a:gd name="T0" fmla="*/ 2206 w 4096"/>
                <a:gd name="T1" fmla="*/ 3416 h 3754"/>
                <a:gd name="T2" fmla="*/ 2018 w 4096"/>
                <a:gd name="T3" fmla="*/ 3127 h 3754"/>
                <a:gd name="T4" fmla="*/ 2666 w 4096"/>
                <a:gd name="T5" fmla="*/ 2588 h 3754"/>
                <a:gd name="T6" fmla="*/ 3498 w 4096"/>
                <a:gd name="T7" fmla="*/ 2570 h 3754"/>
                <a:gd name="T8" fmla="*/ 2844 w 4096"/>
                <a:gd name="T9" fmla="*/ 2135 h 3754"/>
                <a:gd name="T10" fmla="*/ 1264 w 4096"/>
                <a:gd name="T11" fmla="*/ 2439 h 3754"/>
                <a:gd name="T12" fmla="*/ 1139 w 4096"/>
                <a:gd name="T13" fmla="*/ 2310 h 3754"/>
                <a:gd name="T14" fmla="*/ 838 w 4096"/>
                <a:gd name="T15" fmla="*/ 2041 h 3754"/>
                <a:gd name="T16" fmla="*/ 1372 w 4096"/>
                <a:gd name="T17" fmla="*/ 1772 h 3754"/>
                <a:gd name="T18" fmla="*/ 1660 w 4096"/>
                <a:gd name="T19" fmla="*/ 1882 h 3754"/>
                <a:gd name="T20" fmla="*/ 2163 w 4096"/>
                <a:gd name="T21" fmla="*/ 2103 h 3754"/>
                <a:gd name="T22" fmla="*/ 2211 w 4096"/>
                <a:gd name="T23" fmla="*/ 2215 h 3754"/>
                <a:gd name="T24" fmla="*/ 1494 w 4096"/>
                <a:gd name="T25" fmla="*/ 2411 h 3754"/>
                <a:gd name="T26" fmla="*/ 1820 w 4096"/>
                <a:gd name="T27" fmla="*/ 2894 h 3754"/>
                <a:gd name="T28" fmla="*/ 2537 w 4096"/>
                <a:gd name="T29" fmla="*/ 2597 h 3754"/>
                <a:gd name="T30" fmla="*/ 2691 w 4096"/>
                <a:gd name="T31" fmla="*/ 2315 h 3754"/>
                <a:gd name="T32" fmla="*/ 2116 w 4096"/>
                <a:gd name="T33" fmla="*/ 1703 h 3754"/>
                <a:gd name="T34" fmla="*/ 1765 w 4096"/>
                <a:gd name="T35" fmla="*/ 1528 h 3754"/>
                <a:gd name="T36" fmla="*/ 2397 w 4096"/>
                <a:gd name="T37" fmla="*/ 949 h 3754"/>
                <a:gd name="T38" fmla="*/ 2728 w 4096"/>
                <a:gd name="T39" fmla="*/ 1897 h 3754"/>
                <a:gd name="T40" fmla="*/ 3586 w 4096"/>
                <a:gd name="T41" fmla="*/ 1724 h 3754"/>
                <a:gd name="T42" fmla="*/ 3297 w 4096"/>
                <a:gd name="T43" fmla="*/ 1192 h 3754"/>
                <a:gd name="T44" fmla="*/ 2592 w 4096"/>
                <a:gd name="T45" fmla="*/ 1269 h 3754"/>
                <a:gd name="T46" fmla="*/ 2706 w 4096"/>
                <a:gd name="T47" fmla="*/ 1048 h 3754"/>
                <a:gd name="T48" fmla="*/ 2938 w 4096"/>
                <a:gd name="T49" fmla="*/ 967 h 3754"/>
                <a:gd name="T50" fmla="*/ 3681 w 4096"/>
                <a:gd name="T51" fmla="*/ 1247 h 3754"/>
                <a:gd name="T52" fmla="*/ 3411 w 4096"/>
                <a:gd name="T53" fmla="*/ 2088 h 3754"/>
                <a:gd name="T54" fmla="*/ 3791 w 4096"/>
                <a:gd name="T55" fmla="*/ 1585 h 3754"/>
                <a:gd name="T56" fmla="*/ 3346 w 4096"/>
                <a:gd name="T57" fmla="*/ 448 h 3754"/>
                <a:gd name="T58" fmla="*/ 463 w 4096"/>
                <a:gd name="T59" fmla="*/ 823 h 3754"/>
                <a:gd name="T60" fmla="*/ 1095 w 4096"/>
                <a:gd name="T61" fmla="*/ 586 h 3754"/>
                <a:gd name="T62" fmla="*/ 1472 w 4096"/>
                <a:gd name="T63" fmla="*/ 618 h 3754"/>
                <a:gd name="T64" fmla="*/ 608 w 4096"/>
                <a:gd name="T65" fmla="*/ 942 h 3754"/>
                <a:gd name="T66" fmla="*/ 531 w 4096"/>
                <a:gd name="T67" fmla="*/ 1157 h 3754"/>
                <a:gd name="T68" fmla="*/ 1333 w 4096"/>
                <a:gd name="T69" fmla="*/ 1657 h 3754"/>
                <a:gd name="T70" fmla="*/ 1760 w 4096"/>
                <a:gd name="T71" fmla="*/ 1074 h 3754"/>
                <a:gd name="T72" fmla="*/ 1601 w 4096"/>
                <a:gd name="T73" fmla="*/ 834 h 3754"/>
                <a:gd name="T74" fmla="*/ 1514 w 4096"/>
                <a:gd name="T75" fmla="*/ 145 h 3754"/>
                <a:gd name="T76" fmla="*/ 1782 w 4096"/>
                <a:gd name="T77" fmla="*/ 296 h 3754"/>
                <a:gd name="T78" fmla="*/ 1756 w 4096"/>
                <a:gd name="T79" fmla="*/ 1266 h 3754"/>
                <a:gd name="T80" fmla="*/ 2475 w 4096"/>
                <a:gd name="T81" fmla="*/ 539 h 3754"/>
                <a:gd name="T82" fmla="*/ 3676 w 4096"/>
                <a:gd name="T83" fmla="*/ 539 h 3754"/>
                <a:gd name="T84" fmla="*/ 3927 w 4096"/>
                <a:gd name="T85" fmla="*/ 1767 h 3754"/>
                <a:gd name="T86" fmla="*/ 3863 w 4096"/>
                <a:gd name="T87" fmla="*/ 2144 h 3754"/>
                <a:gd name="T88" fmla="*/ 4094 w 4096"/>
                <a:gd name="T89" fmla="*/ 2695 h 3754"/>
                <a:gd name="T90" fmla="*/ 3919 w 4096"/>
                <a:gd name="T91" fmla="*/ 3729 h 3754"/>
                <a:gd name="T92" fmla="*/ 3644 w 4096"/>
                <a:gd name="T93" fmla="*/ 2904 h 3754"/>
                <a:gd name="T94" fmla="*/ 3655 w 4096"/>
                <a:gd name="T95" fmla="*/ 2509 h 3754"/>
                <a:gd name="T96" fmla="*/ 2729 w 4096"/>
                <a:gd name="T97" fmla="*/ 2822 h 3754"/>
                <a:gd name="T98" fmla="*/ 2743 w 4096"/>
                <a:gd name="T99" fmla="*/ 3343 h 3754"/>
                <a:gd name="T100" fmla="*/ 2661 w 4096"/>
                <a:gd name="T101" fmla="*/ 3440 h 3754"/>
                <a:gd name="T102" fmla="*/ 1916 w 4096"/>
                <a:gd name="T103" fmla="*/ 3503 h 3754"/>
                <a:gd name="T104" fmla="*/ 1499 w 4096"/>
                <a:gd name="T105" fmla="*/ 3754 h 3754"/>
                <a:gd name="T106" fmla="*/ 1851 w 4096"/>
                <a:gd name="T107" fmla="*/ 3164 h 3754"/>
                <a:gd name="T108" fmla="*/ 1409 w 4096"/>
                <a:gd name="T109" fmla="*/ 2508 h 3754"/>
                <a:gd name="T110" fmla="*/ 448 w 4096"/>
                <a:gd name="T111" fmla="*/ 2132 h 3754"/>
                <a:gd name="T112" fmla="*/ 278 w 4096"/>
                <a:gd name="T113" fmla="*/ 2370 h 3754"/>
                <a:gd name="T114" fmla="*/ 472 w 4096"/>
                <a:gd name="T115" fmla="*/ 3754 h 3754"/>
                <a:gd name="T116" fmla="*/ 68 w 4096"/>
                <a:gd name="T117" fmla="*/ 3693 h 3754"/>
                <a:gd name="T118" fmla="*/ 685 w 4096"/>
                <a:gd name="T119" fmla="*/ 1701 h 3754"/>
                <a:gd name="T120" fmla="*/ 287 w 4096"/>
                <a:gd name="T121" fmla="*/ 952 h 3754"/>
                <a:gd name="T122" fmla="*/ 883 w 4096"/>
                <a:gd name="T123" fmla="*/ 0 h 3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6" h="3754">
                  <a:moveTo>
                    <a:pt x="1971" y="3116"/>
                  </a:moveTo>
                  <a:lnTo>
                    <a:pt x="1971" y="3164"/>
                  </a:lnTo>
                  <a:lnTo>
                    <a:pt x="1969" y="3192"/>
                  </a:lnTo>
                  <a:lnTo>
                    <a:pt x="1960" y="3217"/>
                  </a:lnTo>
                  <a:lnTo>
                    <a:pt x="1946" y="3239"/>
                  </a:lnTo>
                  <a:lnTo>
                    <a:pt x="1929" y="3259"/>
                  </a:lnTo>
                  <a:lnTo>
                    <a:pt x="1908" y="3275"/>
                  </a:lnTo>
                  <a:lnTo>
                    <a:pt x="1883" y="3286"/>
                  </a:lnTo>
                  <a:lnTo>
                    <a:pt x="1844" y="3298"/>
                  </a:lnTo>
                  <a:lnTo>
                    <a:pt x="1875" y="3332"/>
                  </a:lnTo>
                  <a:lnTo>
                    <a:pt x="1909" y="3359"/>
                  </a:lnTo>
                  <a:lnTo>
                    <a:pt x="1946" y="3384"/>
                  </a:lnTo>
                  <a:lnTo>
                    <a:pt x="1986" y="3403"/>
                  </a:lnTo>
                  <a:lnTo>
                    <a:pt x="2028" y="3416"/>
                  </a:lnTo>
                  <a:lnTo>
                    <a:pt x="2072" y="3425"/>
                  </a:lnTo>
                  <a:lnTo>
                    <a:pt x="2116" y="3428"/>
                  </a:lnTo>
                  <a:lnTo>
                    <a:pt x="2162" y="3425"/>
                  </a:lnTo>
                  <a:lnTo>
                    <a:pt x="2206" y="3416"/>
                  </a:lnTo>
                  <a:lnTo>
                    <a:pt x="2248" y="3403"/>
                  </a:lnTo>
                  <a:lnTo>
                    <a:pt x="2288" y="3384"/>
                  </a:lnTo>
                  <a:lnTo>
                    <a:pt x="2325" y="3359"/>
                  </a:lnTo>
                  <a:lnTo>
                    <a:pt x="2358" y="3332"/>
                  </a:lnTo>
                  <a:lnTo>
                    <a:pt x="2388" y="3298"/>
                  </a:lnTo>
                  <a:lnTo>
                    <a:pt x="2350" y="3286"/>
                  </a:lnTo>
                  <a:lnTo>
                    <a:pt x="2325" y="3275"/>
                  </a:lnTo>
                  <a:lnTo>
                    <a:pt x="2304" y="3259"/>
                  </a:lnTo>
                  <a:lnTo>
                    <a:pt x="2286" y="3239"/>
                  </a:lnTo>
                  <a:lnTo>
                    <a:pt x="2274" y="3217"/>
                  </a:lnTo>
                  <a:lnTo>
                    <a:pt x="2265" y="3192"/>
                  </a:lnTo>
                  <a:lnTo>
                    <a:pt x="2263" y="3164"/>
                  </a:lnTo>
                  <a:lnTo>
                    <a:pt x="2263" y="3116"/>
                  </a:lnTo>
                  <a:lnTo>
                    <a:pt x="2216" y="3127"/>
                  </a:lnTo>
                  <a:lnTo>
                    <a:pt x="2166" y="3135"/>
                  </a:lnTo>
                  <a:lnTo>
                    <a:pt x="2116" y="3137"/>
                  </a:lnTo>
                  <a:lnTo>
                    <a:pt x="2067" y="3135"/>
                  </a:lnTo>
                  <a:lnTo>
                    <a:pt x="2018" y="3127"/>
                  </a:lnTo>
                  <a:lnTo>
                    <a:pt x="1971" y="3116"/>
                  </a:lnTo>
                  <a:close/>
                  <a:moveTo>
                    <a:pt x="2790" y="2113"/>
                  </a:moveTo>
                  <a:lnTo>
                    <a:pt x="2794" y="2185"/>
                  </a:lnTo>
                  <a:lnTo>
                    <a:pt x="2794" y="2242"/>
                  </a:lnTo>
                  <a:lnTo>
                    <a:pt x="2818" y="2267"/>
                  </a:lnTo>
                  <a:lnTo>
                    <a:pt x="2836" y="2294"/>
                  </a:lnTo>
                  <a:lnTo>
                    <a:pt x="2850" y="2324"/>
                  </a:lnTo>
                  <a:lnTo>
                    <a:pt x="2859" y="2357"/>
                  </a:lnTo>
                  <a:lnTo>
                    <a:pt x="2862" y="2391"/>
                  </a:lnTo>
                  <a:lnTo>
                    <a:pt x="2859" y="2426"/>
                  </a:lnTo>
                  <a:lnTo>
                    <a:pt x="2850" y="2459"/>
                  </a:lnTo>
                  <a:lnTo>
                    <a:pt x="2835" y="2490"/>
                  </a:lnTo>
                  <a:lnTo>
                    <a:pt x="2816" y="2518"/>
                  </a:lnTo>
                  <a:lnTo>
                    <a:pt x="2793" y="2541"/>
                  </a:lnTo>
                  <a:lnTo>
                    <a:pt x="2765" y="2561"/>
                  </a:lnTo>
                  <a:lnTo>
                    <a:pt x="2734" y="2575"/>
                  </a:lnTo>
                  <a:lnTo>
                    <a:pt x="2702" y="2585"/>
                  </a:lnTo>
                  <a:lnTo>
                    <a:pt x="2666" y="2588"/>
                  </a:lnTo>
                  <a:lnTo>
                    <a:pt x="2698" y="2632"/>
                  </a:lnTo>
                  <a:lnTo>
                    <a:pt x="2736" y="2672"/>
                  </a:lnTo>
                  <a:lnTo>
                    <a:pt x="2775" y="2708"/>
                  </a:lnTo>
                  <a:lnTo>
                    <a:pt x="2820" y="2737"/>
                  </a:lnTo>
                  <a:lnTo>
                    <a:pt x="2866" y="2763"/>
                  </a:lnTo>
                  <a:lnTo>
                    <a:pt x="2916" y="2783"/>
                  </a:lnTo>
                  <a:lnTo>
                    <a:pt x="2968" y="2798"/>
                  </a:lnTo>
                  <a:lnTo>
                    <a:pt x="3021" y="2808"/>
                  </a:lnTo>
                  <a:lnTo>
                    <a:pt x="3076" y="2811"/>
                  </a:lnTo>
                  <a:lnTo>
                    <a:pt x="3134" y="2807"/>
                  </a:lnTo>
                  <a:lnTo>
                    <a:pt x="3191" y="2797"/>
                  </a:lnTo>
                  <a:lnTo>
                    <a:pt x="3245" y="2781"/>
                  </a:lnTo>
                  <a:lnTo>
                    <a:pt x="3297" y="2758"/>
                  </a:lnTo>
                  <a:lnTo>
                    <a:pt x="3345" y="2730"/>
                  </a:lnTo>
                  <a:lnTo>
                    <a:pt x="3390" y="2698"/>
                  </a:lnTo>
                  <a:lnTo>
                    <a:pt x="3431" y="2659"/>
                  </a:lnTo>
                  <a:lnTo>
                    <a:pt x="3467" y="2617"/>
                  </a:lnTo>
                  <a:lnTo>
                    <a:pt x="3498" y="2570"/>
                  </a:lnTo>
                  <a:lnTo>
                    <a:pt x="3524" y="2519"/>
                  </a:lnTo>
                  <a:lnTo>
                    <a:pt x="3544" y="2464"/>
                  </a:lnTo>
                  <a:lnTo>
                    <a:pt x="3415" y="2412"/>
                  </a:lnTo>
                  <a:lnTo>
                    <a:pt x="3384" y="2397"/>
                  </a:lnTo>
                  <a:lnTo>
                    <a:pt x="3357" y="2377"/>
                  </a:lnTo>
                  <a:lnTo>
                    <a:pt x="3334" y="2354"/>
                  </a:lnTo>
                  <a:lnTo>
                    <a:pt x="3315" y="2326"/>
                  </a:lnTo>
                  <a:lnTo>
                    <a:pt x="3302" y="2295"/>
                  </a:lnTo>
                  <a:lnTo>
                    <a:pt x="3293" y="2263"/>
                  </a:lnTo>
                  <a:lnTo>
                    <a:pt x="3290" y="2230"/>
                  </a:lnTo>
                  <a:lnTo>
                    <a:pt x="3290" y="2142"/>
                  </a:lnTo>
                  <a:lnTo>
                    <a:pt x="3221" y="2161"/>
                  </a:lnTo>
                  <a:lnTo>
                    <a:pt x="3149" y="2173"/>
                  </a:lnTo>
                  <a:lnTo>
                    <a:pt x="3076" y="2176"/>
                  </a:lnTo>
                  <a:lnTo>
                    <a:pt x="3016" y="2174"/>
                  </a:lnTo>
                  <a:lnTo>
                    <a:pt x="2958" y="2166"/>
                  </a:lnTo>
                  <a:lnTo>
                    <a:pt x="2899" y="2154"/>
                  </a:lnTo>
                  <a:lnTo>
                    <a:pt x="2844" y="2135"/>
                  </a:lnTo>
                  <a:lnTo>
                    <a:pt x="2790" y="2113"/>
                  </a:lnTo>
                  <a:close/>
                  <a:moveTo>
                    <a:pt x="694" y="1989"/>
                  </a:moveTo>
                  <a:lnTo>
                    <a:pt x="545" y="2034"/>
                  </a:lnTo>
                  <a:lnTo>
                    <a:pt x="562" y="2096"/>
                  </a:lnTo>
                  <a:lnTo>
                    <a:pt x="587" y="2153"/>
                  </a:lnTo>
                  <a:lnTo>
                    <a:pt x="617" y="2207"/>
                  </a:lnTo>
                  <a:lnTo>
                    <a:pt x="653" y="2258"/>
                  </a:lnTo>
                  <a:lnTo>
                    <a:pt x="694" y="2304"/>
                  </a:lnTo>
                  <a:lnTo>
                    <a:pt x="740" y="2345"/>
                  </a:lnTo>
                  <a:lnTo>
                    <a:pt x="791" y="2381"/>
                  </a:lnTo>
                  <a:lnTo>
                    <a:pt x="844" y="2411"/>
                  </a:lnTo>
                  <a:lnTo>
                    <a:pt x="901" y="2436"/>
                  </a:lnTo>
                  <a:lnTo>
                    <a:pt x="962" y="2453"/>
                  </a:lnTo>
                  <a:lnTo>
                    <a:pt x="1024" y="2464"/>
                  </a:lnTo>
                  <a:lnTo>
                    <a:pt x="1089" y="2468"/>
                  </a:lnTo>
                  <a:lnTo>
                    <a:pt x="1148" y="2464"/>
                  </a:lnTo>
                  <a:lnTo>
                    <a:pt x="1206" y="2456"/>
                  </a:lnTo>
                  <a:lnTo>
                    <a:pt x="1264" y="2439"/>
                  </a:lnTo>
                  <a:lnTo>
                    <a:pt x="1318" y="2418"/>
                  </a:lnTo>
                  <a:lnTo>
                    <a:pt x="1372" y="2391"/>
                  </a:lnTo>
                  <a:lnTo>
                    <a:pt x="1374" y="2357"/>
                  </a:lnTo>
                  <a:lnTo>
                    <a:pt x="1383" y="2324"/>
                  </a:lnTo>
                  <a:lnTo>
                    <a:pt x="1396" y="2294"/>
                  </a:lnTo>
                  <a:lnTo>
                    <a:pt x="1416" y="2267"/>
                  </a:lnTo>
                  <a:lnTo>
                    <a:pt x="1440" y="2242"/>
                  </a:lnTo>
                  <a:lnTo>
                    <a:pt x="1440" y="2185"/>
                  </a:lnTo>
                  <a:lnTo>
                    <a:pt x="1441" y="2140"/>
                  </a:lnTo>
                  <a:lnTo>
                    <a:pt x="1446" y="2097"/>
                  </a:lnTo>
                  <a:lnTo>
                    <a:pt x="1420" y="2138"/>
                  </a:lnTo>
                  <a:lnTo>
                    <a:pt x="1391" y="2176"/>
                  </a:lnTo>
                  <a:lnTo>
                    <a:pt x="1358" y="2210"/>
                  </a:lnTo>
                  <a:lnTo>
                    <a:pt x="1319" y="2241"/>
                  </a:lnTo>
                  <a:lnTo>
                    <a:pt x="1278" y="2266"/>
                  </a:lnTo>
                  <a:lnTo>
                    <a:pt x="1235" y="2287"/>
                  </a:lnTo>
                  <a:lnTo>
                    <a:pt x="1188" y="2302"/>
                  </a:lnTo>
                  <a:lnTo>
                    <a:pt x="1139" y="2310"/>
                  </a:lnTo>
                  <a:lnTo>
                    <a:pt x="1089" y="2314"/>
                  </a:lnTo>
                  <a:lnTo>
                    <a:pt x="1036" y="2310"/>
                  </a:lnTo>
                  <a:lnTo>
                    <a:pt x="986" y="2300"/>
                  </a:lnTo>
                  <a:lnTo>
                    <a:pt x="937" y="2284"/>
                  </a:lnTo>
                  <a:lnTo>
                    <a:pt x="892" y="2263"/>
                  </a:lnTo>
                  <a:lnTo>
                    <a:pt x="850" y="2236"/>
                  </a:lnTo>
                  <a:lnTo>
                    <a:pt x="813" y="2205"/>
                  </a:lnTo>
                  <a:lnTo>
                    <a:pt x="778" y="2169"/>
                  </a:lnTo>
                  <a:lnTo>
                    <a:pt x="750" y="2129"/>
                  </a:lnTo>
                  <a:lnTo>
                    <a:pt x="725" y="2086"/>
                  </a:lnTo>
                  <a:lnTo>
                    <a:pt x="706" y="2038"/>
                  </a:lnTo>
                  <a:lnTo>
                    <a:pt x="694" y="1989"/>
                  </a:lnTo>
                  <a:close/>
                  <a:moveTo>
                    <a:pt x="806" y="1772"/>
                  </a:moveTo>
                  <a:lnTo>
                    <a:pt x="806" y="1911"/>
                  </a:lnTo>
                  <a:lnTo>
                    <a:pt x="806" y="1912"/>
                  </a:lnTo>
                  <a:lnTo>
                    <a:pt x="809" y="1958"/>
                  </a:lnTo>
                  <a:lnTo>
                    <a:pt x="820" y="2001"/>
                  </a:lnTo>
                  <a:lnTo>
                    <a:pt x="838" y="2041"/>
                  </a:lnTo>
                  <a:lnTo>
                    <a:pt x="860" y="2078"/>
                  </a:lnTo>
                  <a:lnTo>
                    <a:pt x="889" y="2112"/>
                  </a:lnTo>
                  <a:lnTo>
                    <a:pt x="922" y="2139"/>
                  </a:lnTo>
                  <a:lnTo>
                    <a:pt x="958" y="2163"/>
                  </a:lnTo>
                  <a:lnTo>
                    <a:pt x="999" y="2180"/>
                  </a:lnTo>
                  <a:lnTo>
                    <a:pt x="1043" y="2190"/>
                  </a:lnTo>
                  <a:lnTo>
                    <a:pt x="1089" y="2194"/>
                  </a:lnTo>
                  <a:lnTo>
                    <a:pt x="1134" y="2190"/>
                  </a:lnTo>
                  <a:lnTo>
                    <a:pt x="1178" y="2179"/>
                  </a:lnTo>
                  <a:lnTo>
                    <a:pt x="1218" y="2163"/>
                  </a:lnTo>
                  <a:lnTo>
                    <a:pt x="1255" y="2139"/>
                  </a:lnTo>
                  <a:lnTo>
                    <a:pt x="1288" y="2110"/>
                  </a:lnTo>
                  <a:lnTo>
                    <a:pt x="1317" y="2078"/>
                  </a:lnTo>
                  <a:lnTo>
                    <a:pt x="1339" y="2041"/>
                  </a:lnTo>
                  <a:lnTo>
                    <a:pt x="1357" y="2000"/>
                  </a:lnTo>
                  <a:lnTo>
                    <a:pt x="1368" y="1957"/>
                  </a:lnTo>
                  <a:lnTo>
                    <a:pt x="1372" y="1911"/>
                  </a:lnTo>
                  <a:lnTo>
                    <a:pt x="1372" y="1772"/>
                  </a:lnTo>
                  <a:lnTo>
                    <a:pt x="1318" y="1794"/>
                  </a:lnTo>
                  <a:lnTo>
                    <a:pt x="1264" y="1811"/>
                  </a:lnTo>
                  <a:lnTo>
                    <a:pt x="1206" y="1824"/>
                  </a:lnTo>
                  <a:lnTo>
                    <a:pt x="1148" y="1831"/>
                  </a:lnTo>
                  <a:lnTo>
                    <a:pt x="1089" y="1834"/>
                  </a:lnTo>
                  <a:lnTo>
                    <a:pt x="1029" y="1831"/>
                  </a:lnTo>
                  <a:lnTo>
                    <a:pt x="969" y="1824"/>
                  </a:lnTo>
                  <a:lnTo>
                    <a:pt x="914" y="1811"/>
                  </a:lnTo>
                  <a:lnTo>
                    <a:pt x="859" y="1794"/>
                  </a:lnTo>
                  <a:lnTo>
                    <a:pt x="806" y="1772"/>
                  </a:lnTo>
                  <a:close/>
                  <a:moveTo>
                    <a:pt x="2116" y="1703"/>
                  </a:moveTo>
                  <a:lnTo>
                    <a:pt x="1731" y="1896"/>
                  </a:lnTo>
                  <a:lnTo>
                    <a:pt x="1719" y="1901"/>
                  </a:lnTo>
                  <a:lnTo>
                    <a:pt x="1705" y="1902"/>
                  </a:lnTo>
                  <a:lnTo>
                    <a:pt x="1689" y="1901"/>
                  </a:lnTo>
                  <a:lnTo>
                    <a:pt x="1673" y="1893"/>
                  </a:lnTo>
                  <a:lnTo>
                    <a:pt x="1666" y="1888"/>
                  </a:lnTo>
                  <a:lnTo>
                    <a:pt x="1660" y="1882"/>
                  </a:lnTo>
                  <a:lnTo>
                    <a:pt x="1655" y="1875"/>
                  </a:lnTo>
                  <a:lnTo>
                    <a:pt x="1626" y="1922"/>
                  </a:lnTo>
                  <a:lnTo>
                    <a:pt x="1602" y="1970"/>
                  </a:lnTo>
                  <a:lnTo>
                    <a:pt x="1584" y="2022"/>
                  </a:lnTo>
                  <a:lnTo>
                    <a:pt x="1570" y="2076"/>
                  </a:lnTo>
                  <a:lnTo>
                    <a:pt x="1563" y="2130"/>
                  </a:lnTo>
                  <a:lnTo>
                    <a:pt x="1560" y="2185"/>
                  </a:lnTo>
                  <a:lnTo>
                    <a:pt x="1560" y="2192"/>
                  </a:lnTo>
                  <a:lnTo>
                    <a:pt x="1597" y="2190"/>
                  </a:lnTo>
                  <a:lnTo>
                    <a:pt x="1643" y="2187"/>
                  </a:lnTo>
                  <a:lnTo>
                    <a:pt x="1695" y="2184"/>
                  </a:lnTo>
                  <a:lnTo>
                    <a:pt x="1753" y="2179"/>
                  </a:lnTo>
                  <a:lnTo>
                    <a:pt x="1815" y="2171"/>
                  </a:lnTo>
                  <a:lnTo>
                    <a:pt x="1882" y="2163"/>
                  </a:lnTo>
                  <a:lnTo>
                    <a:pt x="1950" y="2151"/>
                  </a:lnTo>
                  <a:lnTo>
                    <a:pt x="2021" y="2138"/>
                  </a:lnTo>
                  <a:lnTo>
                    <a:pt x="2093" y="2122"/>
                  </a:lnTo>
                  <a:lnTo>
                    <a:pt x="2163" y="2103"/>
                  </a:lnTo>
                  <a:lnTo>
                    <a:pt x="2234" y="2081"/>
                  </a:lnTo>
                  <a:lnTo>
                    <a:pt x="2302" y="2056"/>
                  </a:lnTo>
                  <a:lnTo>
                    <a:pt x="2368" y="2029"/>
                  </a:lnTo>
                  <a:lnTo>
                    <a:pt x="2429" y="1996"/>
                  </a:lnTo>
                  <a:lnTo>
                    <a:pt x="2448" y="1989"/>
                  </a:lnTo>
                  <a:lnTo>
                    <a:pt x="2466" y="1989"/>
                  </a:lnTo>
                  <a:lnTo>
                    <a:pt x="2484" y="1994"/>
                  </a:lnTo>
                  <a:lnTo>
                    <a:pt x="2500" y="2004"/>
                  </a:lnTo>
                  <a:lnTo>
                    <a:pt x="2511" y="2019"/>
                  </a:lnTo>
                  <a:lnTo>
                    <a:pt x="2518" y="2036"/>
                  </a:lnTo>
                  <a:lnTo>
                    <a:pt x="2518" y="2055"/>
                  </a:lnTo>
                  <a:lnTo>
                    <a:pt x="2515" y="2072"/>
                  </a:lnTo>
                  <a:lnTo>
                    <a:pt x="2504" y="2088"/>
                  </a:lnTo>
                  <a:lnTo>
                    <a:pt x="2489" y="2101"/>
                  </a:lnTo>
                  <a:lnTo>
                    <a:pt x="2424" y="2134"/>
                  </a:lnTo>
                  <a:lnTo>
                    <a:pt x="2355" y="2165"/>
                  </a:lnTo>
                  <a:lnTo>
                    <a:pt x="2284" y="2191"/>
                  </a:lnTo>
                  <a:lnTo>
                    <a:pt x="2211" y="2215"/>
                  </a:lnTo>
                  <a:lnTo>
                    <a:pt x="2136" y="2235"/>
                  </a:lnTo>
                  <a:lnTo>
                    <a:pt x="2063" y="2252"/>
                  </a:lnTo>
                  <a:lnTo>
                    <a:pt x="1990" y="2267"/>
                  </a:lnTo>
                  <a:lnTo>
                    <a:pt x="1919" y="2278"/>
                  </a:lnTo>
                  <a:lnTo>
                    <a:pt x="1849" y="2288"/>
                  </a:lnTo>
                  <a:lnTo>
                    <a:pt x="1785" y="2297"/>
                  </a:lnTo>
                  <a:lnTo>
                    <a:pt x="1724" y="2302"/>
                  </a:lnTo>
                  <a:lnTo>
                    <a:pt x="1669" y="2307"/>
                  </a:lnTo>
                  <a:lnTo>
                    <a:pt x="1620" y="2310"/>
                  </a:lnTo>
                  <a:lnTo>
                    <a:pt x="1578" y="2312"/>
                  </a:lnTo>
                  <a:lnTo>
                    <a:pt x="1544" y="2313"/>
                  </a:lnTo>
                  <a:lnTo>
                    <a:pt x="1538" y="2319"/>
                  </a:lnTo>
                  <a:lnTo>
                    <a:pt x="1529" y="2325"/>
                  </a:lnTo>
                  <a:lnTo>
                    <a:pt x="1513" y="2338"/>
                  </a:lnTo>
                  <a:lnTo>
                    <a:pt x="1502" y="2353"/>
                  </a:lnTo>
                  <a:lnTo>
                    <a:pt x="1493" y="2371"/>
                  </a:lnTo>
                  <a:lnTo>
                    <a:pt x="1491" y="2391"/>
                  </a:lnTo>
                  <a:lnTo>
                    <a:pt x="1494" y="2411"/>
                  </a:lnTo>
                  <a:lnTo>
                    <a:pt x="1502" y="2429"/>
                  </a:lnTo>
                  <a:lnTo>
                    <a:pt x="1513" y="2446"/>
                  </a:lnTo>
                  <a:lnTo>
                    <a:pt x="1529" y="2458"/>
                  </a:lnTo>
                  <a:lnTo>
                    <a:pt x="1548" y="2465"/>
                  </a:lnTo>
                  <a:lnTo>
                    <a:pt x="1568" y="2468"/>
                  </a:lnTo>
                  <a:lnTo>
                    <a:pt x="1637" y="2468"/>
                  </a:lnTo>
                  <a:lnTo>
                    <a:pt x="1656" y="2472"/>
                  </a:lnTo>
                  <a:lnTo>
                    <a:pt x="1672" y="2479"/>
                  </a:lnTo>
                  <a:lnTo>
                    <a:pt x="1686" y="2493"/>
                  </a:lnTo>
                  <a:lnTo>
                    <a:pt x="1694" y="2509"/>
                  </a:lnTo>
                  <a:lnTo>
                    <a:pt x="1697" y="2528"/>
                  </a:lnTo>
                  <a:lnTo>
                    <a:pt x="1697" y="2597"/>
                  </a:lnTo>
                  <a:lnTo>
                    <a:pt x="1700" y="2653"/>
                  </a:lnTo>
                  <a:lnTo>
                    <a:pt x="1712" y="2708"/>
                  </a:lnTo>
                  <a:lnTo>
                    <a:pt x="1730" y="2760"/>
                  </a:lnTo>
                  <a:lnTo>
                    <a:pt x="1754" y="2808"/>
                  </a:lnTo>
                  <a:lnTo>
                    <a:pt x="1785" y="2853"/>
                  </a:lnTo>
                  <a:lnTo>
                    <a:pt x="1820" y="2894"/>
                  </a:lnTo>
                  <a:lnTo>
                    <a:pt x="1861" y="2929"/>
                  </a:lnTo>
                  <a:lnTo>
                    <a:pt x="1905" y="2960"/>
                  </a:lnTo>
                  <a:lnTo>
                    <a:pt x="1954" y="2983"/>
                  </a:lnTo>
                  <a:lnTo>
                    <a:pt x="2005" y="3002"/>
                  </a:lnTo>
                  <a:lnTo>
                    <a:pt x="2059" y="3013"/>
                  </a:lnTo>
                  <a:lnTo>
                    <a:pt x="2116" y="3017"/>
                  </a:lnTo>
                  <a:lnTo>
                    <a:pt x="2173" y="3013"/>
                  </a:lnTo>
                  <a:lnTo>
                    <a:pt x="2228" y="3002"/>
                  </a:lnTo>
                  <a:lnTo>
                    <a:pt x="2280" y="2983"/>
                  </a:lnTo>
                  <a:lnTo>
                    <a:pt x="2329" y="2960"/>
                  </a:lnTo>
                  <a:lnTo>
                    <a:pt x="2373" y="2929"/>
                  </a:lnTo>
                  <a:lnTo>
                    <a:pt x="2413" y="2894"/>
                  </a:lnTo>
                  <a:lnTo>
                    <a:pt x="2449" y="2853"/>
                  </a:lnTo>
                  <a:lnTo>
                    <a:pt x="2479" y="2808"/>
                  </a:lnTo>
                  <a:lnTo>
                    <a:pt x="2504" y="2760"/>
                  </a:lnTo>
                  <a:lnTo>
                    <a:pt x="2521" y="2708"/>
                  </a:lnTo>
                  <a:lnTo>
                    <a:pt x="2532" y="2653"/>
                  </a:lnTo>
                  <a:lnTo>
                    <a:pt x="2537" y="2597"/>
                  </a:lnTo>
                  <a:lnTo>
                    <a:pt x="2537" y="2528"/>
                  </a:lnTo>
                  <a:lnTo>
                    <a:pt x="2540" y="2509"/>
                  </a:lnTo>
                  <a:lnTo>
                    <a:pt x="2548" y="2493"/>
                  </a:lnTo>
                  <a:lnTo>
                    <a:pt x="2561" y="2479"/>
                  </a:lnTo>
                  <a:lnTo>
                    <a:pt x="2578" y="2472"/>
                  </a:lnTo>
                  <a:lnTo>
                    <a:pt x="2597" y="2468"/>
                  </a:lnTo>
                  <a:lnTo>
                    <a:pt x="2665" y="2468"/>
                  </a:lnTo>
                  <a:lnTo>
                    <a:pt x="2686" y="2465"/>
                  </a:lnTo>
                  <a:lnTo>
                    <a:pt x="2703" y="2458"/>
                  </a:lnTo>
                  <a:lnTo>
                    <a:pt x="2719" y="2446"/>
                  </a:lnTo>
                  <a:lnTo>
                    <a:pt x="2732" y="2429"/>
                  </a:lnTo>
                  <a:lnTo>
                    <a:pt x="2739" y="2411"/>
                  </a:lnTo>
                  <a:lnTo>
                    <a:pt x="2742" y="2391"/>
                  </a:lnTo>
                  <a:lnTo>
                    <a:pt x="2739" y="2371"/>
                  </a:lnTo>
                  <a:lnTo>
                    <a:pt x="2732" y="2353"/>
                  </a:lnTo>
                  <a:lnTo>
                    <a:pt x="2719" y="2338"/>
                  </a:lnTo>
                  <a:lnTo>
                    <a:pt x="2703" y="2325"/>
                  </a:lnTo>
                  <a:lnTo>
                    <a:pt x="2691" y="2315"/>
                  </a:lnTo>
                  <a:lnTo>
                    <a:pt x="2681" y="2303"/>
                  </a:lnTo>
                  <a:lnTo>
                    <a:pt x="2676" y="2288"/>
                  </a:lnTo>
                  <a:lnTo>
                    <a:pt x="2674" y="2273"/>
                  </a:lnTo>
                  <a:lnTo>
                    <a:pt x="2674" y="2185"/>
                  </a:lnTo>
                  <a:lnTo>
                    <a:pt x="2671" y="2130"/>
                  </a:lnTo>
                  <a:lnTo>
                    <a:pt x="2662" y="2076"/>
                  </a:lnTo>
                  <a:lnTo>
                    <a:pt x="2649" y="2022"/>
                  </a:lnTo>
                  <a:lnTo>
                    <a:pt x="2630" y="1970"/>
                  </a:lnTo>
                  <a:lnTo>
                    <a:pt x="2607" y="1922"/>
                  </a:lnTo>
                  <a:lnTo>
                    <a:pt x="2578" y="1875"/>
                  </a:lnTo>
                  <a:lnTo>
                    <a:pt x="2573" y="1882"/>
                  </a:lnTo>
                  <a:lnTo>
                    <a:pt x="2567" y="1888"/>
                  </a:lnTo>
                  <a:lnTo>
                    <a:pt x="2559" y="1893"/>
                  </a:lnTo>
                  <a:lnTo>
                    <a:pt x="2544" y="1901"/>
                  </a:lnTo>
                  <a:lnTo>
                    <a:pt x="2528" y="1902"/>
                  </a:lnTo>
                  <a:lnTo>
                    <a:pt x="2515" y="1901"/>
                  </a:lnTo>
                  <a:lnTo>
                    <a:pt x="2501" y="1896"/>
                  </a:lnTo>
                  <a:lnTo>
                    <a:pt x="2116" y="1703"/>
                  </a:lnTo>
                  <a:close/>
                  <a:moveTo>
                    <a:pt x="1646" y="1541"/>
                  </a:moveTo>
                  <a:lnTo>
                    <a:pt x="1611" y="1585"/>
                  </a:lnTo>
                  <a:lnTo>
                    <a:pt x="1575" y="1628"/>
                  </a:lnTo>
                  <a:lnTo>
                    <a:pt x="1534" y="1666"/>
                  </a:lnTo>
                  <a:lnTo>
                    <a:pt x="1491" y="1701"/>
                  </a:lnTo>
                  <a:lnTo>
                    <a:pt x="1491" y="1911"/>
                  </a:lnTo>
                  <a:lnTo>
                    <a:pt x="1491" y="1928"/>
                  </a:lnTo>
                  <a:lnTo>
                    <a:pt x="1514" y="1877"/>
                  </a:lnTo>
                  <a:lnTo>
                    <a:pt x="1540" y="1830"/>
                  </a:lnTo>
                  <a:lnTo>
                    <a:pt x="1571" y="1784"/>
                  </a:lnTo>
                  <a:lnTo>
                    <a:pt x="1606" y="1741"/>
                  </a:lnTo>
                  <a:lnTo>
                    <a:pt x="1646" y="1700"/>
                  </a:lnTo>
                  <a:lnTo>
                    <a:pt x="1646" y="1541"/>
                  </a:lnTo>
                  <a:close/>
                  <a:moveTo>
                    <a:pt x="2468" y="1528"/>
                  </a:moveTo>
                  <a:lnTo>
                    <a:pt x="2250" y="1636"/>
                  </a:lnTo>
                  <a:lnTo>
                    <a:pt x="2468" y="1746"/>
                  </a:lnTo>
                  <a:lnTo>
                    <a:pt x="2468" y="1528"/>
                  </a:lnTo>
                  <a:close/>
                  <a:moveTo>
                    <a:pt x="1765" y="1528"/>
                  </a:moveTo>
                  <a:lnTo>
                    <a:pt x="1765" y="1746"/>
                  </a:lnTo>
                  <a:lnTo>
                    <a:pt x="1982" y="1636"/>
                  </a:lnTo>
                  <a:lnTo>
                    <a:pt x="1765" y="1528"/>
                  </a:lnTo>
                  <a:close/>
                  <a:moveTo>
                    <a:pt x="3076" y="394"/>
                  </a:moveTo>
                  <a:lnTo>
                    <a:pt x="3005" y="397"/>
                  </a:lnTo>
                  <a:lnTo>
                    <a:pt x="2937" y="409"/>
                  </a:lnTo>
                  <a:lnTo>
                    <a:pt x="2870" y="426"/>
                  </a:lnTo>
                  <a:lnTo>
                    <a:pt x="2806" y="448"/>
                  </a:lnTo>
                  <a:lnTo>
                    <a:pt x="2746" y="478"/>
                  </a:lnTo>
                  <a:lnTo>
                    <a:pt x="2688" y="513"/>
                  </a:lnTo>
                  <a:lnTo>
                    <a:pt x="2635" y="553"/>
                  </a:lnTo>
                  <a:lnTo>
                    <a:pt x="2585" y="597"/>
                  </a:lnTo>
                  <a:lnTo>
                    <a:pt x="2541" y="647"/>
                  </a:lnTo>
                  <a:lnTo>
                    <a:pt x="2501" y="700"/>
                  </a:lnTo>
                  <a:lnTo>
                    <a:pt x="2466" y="757"/>
                  </a:lnTo>
                  <a:lnTo>
                    <a:pt x="2436" y="818"/>
                  </a:lnTo>
                  <a:lnTo>
                    <a:pt x="2413" y="882"/>
                  </a:lnTo>
                  <a:lnTo>
                    <a:pt x="2397" y="949"/>
                  </a:lnTo>
                  <a:lnTo>
                    <a:pt x="2386" y="1017"/>
                  </a:lnTo>
                  <a:lnTo>
                    <a:pt x="2382" y="1089"/>
                  </a:lnTo>
                  <a:lnTo>
                    <a:pt x="2381" y="1202"/>
                  </a:lnTo>
                  <a:lnTo>
                    <a:pt x="2377" y="1320"/>
                  </a:lnTo>
                  <a:lnTo>
                    <a:pt x="2372" y="1443"/>
                  </a:lnTo>
                  <a:lnTo>
                    <a:pt x="2501" y="1378"/>
                  </a:lnTo>
                  <a:lnTo>
                    <a:pt x="2521" y="1372"/>
                  </a:lnTo>
                  <a:lnTo>
                    <a:pt x="2541" y="1372"/>
                  </a:lnTo>
                  <a:lnTo>
                    <a:pt x="2559" y="1381"/>
                  </a:lnTo>
                  <a:lnTo>
                    <a:pt x="2572" y="1389"/>
                  </a:lnTo>
                  <a:lnTo>
                    <a:pt x="2580" y="1402"/>
                  </a:lnTo>
                  <a:lnTo>
                    <a:pt x="2585" y="1415"/>
                  </a:lnTo>
                  <a:lnTo>
                    <a:pt x="2588" y="1431"/>
                  </a:lnTo>
                  <a:lnTo>
                    <a:pt x="2588" y="1700"/>
                  </a:lnTo>
                  <a:lnTo>
                    <a:pt x="2630" y="1744"/>
                  </a:lnTo>
                  <a:lnTo>
                    <a:pt x="2667" y="1791"/>
                  </a:lnTo>
                  <a:lnTo>
                    <a:pt x="2701" y="1844"/>
                  </a:lnTo>
                  <a:lnTo>
                    <a:pt x="2728" y="1897"/>
                  </a:lnTo>
                  <a:lnTo>
                    <a:pt x="2752" y="1953"/>
                  </a:lnTo>
                  <a:lnTo>
                    <a:pt x="2801" y="1984"/>
                  </a:lnTo>
                  <a:lnTo>
                    <a:pt x="2852" y="2010"/>
                  </a:lnTo>
                  <a:lnTo>
                    <a:pt x="2906" y="2030"/>
                  </a:lnTo>
                  <a:lnTo>
                    <a:pt x="2962" y="2045"/>
                  </a:lnTo>
                  <a:lnTo>
                    <a:pt x="3019" y="2053"/>
                  </a:lnTo>
                  <a:lnTo>
                    <a:pt x="3076" y="2057"/>
                  </a:lnTo>
                  <a:lnTo>
                    <a:pt x="3140" y="2053"/>
                  </a:lnTo>
                  <a:lnTo>
                    <a:pt x="3202" y="2042"/>
                  </a:lnTo>
                  <a:lnTo>
                    <a:pt x="3262" y="2025"/>
                  </a:lnTo>
                  <a:lnTo>
                    <a:pt x="3319" y="2001"/>
                  </a:lnTo>
                  <a:lnTo>
                    <a:pt x="3375" y="1970"/>
                  </a:lnTo>
                  <a:lnTo>
                    <a:pt x="3426" y="1933"/>
                  </a:lnTo>
                  <a:lnTo>
                    <a:pt x="3465" y="1898"/>
                  </a:lnTo>
                  <a:lnTo>
                    <a:pt x="3503" y="1858"/>
                  </a:lnTo>
                  <a:lnTo>
                    <a:pt x="3535" y="1816"/>
                  </a:lnTo>
                  <a:lnTo>
                    <a:pt x="3562" y="1772"/>
                  </a:lnTo>
                  <a:lnTo>
                    <a:pt x="3586" y="1724"/>
                  </a:lnTo>
                  <a:lnTo>
                    <a:pt x="3606" y="1675"/>
                  </a:lnTo>
                  <a:lnTo>
                    <a:pt x="3619" y="1624"/>
                  </a:lnTo>
                  <a:lnTo>
                    <a:pt x="3629" y="1562"/>
                  </a:lnTo>
                  <a:lnTo>
                    <a:pt x="3633" y="1500"/>
                  </a:lnTo>
                  <a:lnTo>
                    <a:pt x="3632" y="1456"/>
                  </a:lnTo>
                  <a:lnTo>
                    <a:pt x="3627" y="1418"/>
                  </a:lnTo>
                  <a:lnTo>
                    <a:pt x="3617" y="1383"/>
                  </a:lnTo>
                  <a:lnTo>
                    <a:pt x="3606" y="1353"/>
                  </a:lnTo>
                  <a:lnTo>
                    <a:pt x="3590" y="1326"/>
                  </a:lnTo>
                  <a:lnTo>
                    <a:pt x="3571" y="1304"/>
                  </a:lnTo>
                  <a:lnTo>
                    <a:pt x="3547" y="1283"/>
                  </a:lnTo>
                  <a:lnTo>
                    <a:pt x="3523" y="1265"/>
                  </a:lnTo>
                  <a:lnTo>
                    <a:pt x="3493" y="1250"/>
                  </a:lnTo>
                  <a:lnTo>
                    <a:pt x="3460" y="1237"/>
                  </a:lnTo>
                  <a:lnTo>
                    <a:pt x="3425" y="1224"/>
                  </a:lnTo>
                  <a:lnTo>
                    <a:pt x="3385" y="1213"/>
                  </a:lnTo>
                  <a:lnTo>
                    <a:pt x="3343" y="1202"/>
                  </a:lnTo>
                  <a:lnTo>
                    <a:pt x="3297" y="1192"/>
                  </a:lnTo>
                  <a:lnTo>
                    <a:pt x="3247" y="1182"/>
                  </a:lnTo>
                  <a:lnTo>
                    <a:pt x="3190" y="1171"/>
                  </a:lnTo>
                  <a:lnTo>
                    <a:pt x="3132" y="1158"/>
                  </a:lnTo>
                  <a:lnTo>
                    <a:pt x="3073" y="1143"/>
                  </a:lnTo>
                  <a:lnTo>
                    <a:pt x="3014" y="1126"/>
                  </a:lnTo>
                  <a:lnTo>
                    <a:pt x="2955" y="1106"/>
                  </a:lnTo>
                  <a:lnTo>
                    <a:pt x="2897" y="1080"/>
                  </a:lnTo>
                  <a:lnTo>
                    <a:pt x="2840" y="1050"/>
                  </a:lnTo>
                  <a:lnTo>
                    <a:pt x="2831" y="1073"/>
                  </a:lnTo>
                  <a:lnTo>
                    <a:pt x="2819" y="1096"/>
                  </a:lnTo>
                  <a:lnTo>
                    <a:pt x="2803" y="1120"/>
                  </a:lnTo>
                  <a:lnTo>
                    <a:pt x="2785" y="1143"/>
                  </a:lnTo>
                  <a:lnTo>
                    <a:pt x="2763" y="1167"/>
                  </a:lnTo>
                  <a:lnTo>
                    <a:pt x="2737" y="1191"/>
                  </a:lnTo>
                  <a:lnTo>
                    <a:pt x="2707" y="1213"/>
                  </a:lnTo>
                  <a:lnTo>
                    <a:pt x="2674" y="1234"/>
                  </a:lnTo>
                  <a:lnTo>
                    <a:pt x="2635" y="1253"/>
                  </a:lnTo>
                  <a:lnTo>
                    <a:pt x="2592" y="1269"/>
                  </a:lnTo>
                  <a:lnTo>
                    <a:pt x="2542" y="1284"/>
                  </a:lnTo>
                  <a:lnTo>
                    <a:pt x="2523" y="1285"/>
                  </a:lnTo>
                  <a:lnTo>
                    <a:pt x="2505" y="1281"/>
                  </a:lnTo>
                  <a:lnTo>
                    <a:pt x="2490" y="1271"/>
                  </a:lnTo>
                  <a:lnTo>
                    <a:pt x="2477" y="1258"/>
                  </a:lnTo>
                  <a:lnTo>
                    <a:pt x="2470" y="1240"/>
                  </a:lnTo>
                  <a:lnTo>
                    <a:pt x="2468" y="1220"/>
                  </a:lnTo>
                  <a:lnTo>
                    <a:pt x="2472" y="1203"/>
                  </a:lnTo>
                  <a:lnTo>
                    <a:pt x="2481" y="1187"/>
                  </a:lnTo>
                  <a:lnTo>
                    <a:pt x="2496" y="1175"/>
                  </a:lnTo>
                  <a:lnTo>
                    <a:pt x="2513" y="1167"/>
                  </a:lnTo>
                  <a:lnTo>
                    <a:pt x="2556" y="1155"/>
                  </a:lnTo>
                  <a:lnTo>
                    <a:pt x="2593" y="1140"/>
                  </a:lnTo>
                  <a:lnTo>
                    <a:pt x="2624" y="1124"/>
                  </a:lnTo>
                  <a:lnTo>
                    <a:pt x="2651" y="1105"/>
                  </a:lnTo>
                  <a:lnTo>
                    <a:pt x="2674" y="1086"/>
                  </a:lnTo>
                  <a:lnTo>
                    <a:pt x="2691" y="1068"/>
                  </a:lnTo>
                  <a:lnTo>
                    <a:pt x="2706" y="1048"/>
                  </a:lnTo>
                  <a:lnTo>
                    <a:pt x="2718" y="1029"/>
                  </a:lnTo>
                  <a:lnTo>
                    <a:pt x="2727" y="1012"/>
                  </a:lnTo>
                  <a:lnTo>
                    <a:pt x="2733" y="996"/>
                  </a:lnTo>
                  <a:lnTo>
                    <a:pt x="2737" y="981"/>
                  </a:lnTo>
                  <a:lnTo>
                    <a:pt x="2741" y="968"/>
                  </a:lnTo>
                  <a:lnTo>
                    <a:pt x="2742" y="960"/>
                  </a:lnTo>
                  <a:lnTo>
                    <a:pt x="2742" y="954"/>
                  </a:lnTo>
                  <a:lnTo>
                    <a:pt x="2742" y="951"/>
                  </a:lnTo>
                  <a:lnTo>
                    <a:pt x="2744" y="935"/>
                  </a:lnTo>
                  <a:lnTo>
                    <a:pt x="2752" y="919"/>
                  </a:lnTo>
                  <a:lnTo>
                    <a:pt x="2762" y="906"/>
                  </a:lnTo>
                  <a:lnTo>
                    <a:pt x="2777" y="898"/>
                  </a:lnTo>
                  <a:lnTo>
                    <a:pt x="2793" y="891"/>
                  </a:lnTo>
                  <a:lnTo>
                    <a:pt x="2809" y="891"/>
                  </a:lnTo>
                  <a:lnTo>
                    <a:pt x="2825" y="895"/>
                  </a:lnTo>
                  <a:lnTo>
                    <a:pt x="2840" y="904"/>
                  </a:lnTo>
                  <a:lnTo>
                    <a:pt x="2887" y="939"/>
                  </a:lnTo>
                  <a:lnTo>
                    <a:pt x="2938" y="967"/>
                  </a:lnTo>
                  <a:lnTo>
                    <a:pt x="2991" y="991"/>
                  </a:lnTo>
                  <a:lnTo>
                    <a:pt x="3045" y="1011"/>
                  </a:lnTo>
                  <a:lnTo>
                    <a:pt x="3101" y="1027"/>
                  </a:lnTo>
                  <a:lnTo>
                    <a:pt x="3158" y="1040"/>
                  </a:lnTo>
                  <a:lnTo>
                    <a:pt x="3213" y="1053"/>
                  </a:lnTo>
                  <a:lnTo>
                    <a:pt x="3271" y="1065"/>
                  </a:lnTo>
                  <a:lnTo>
                    <a:pt x="3310" y="1073"/>
                  </a:lnTo>
                  <a:lnTo>
                    <a:pt x="3350" y="1081"/>
                  </a:lnTo>
                  <a:lnTo>
                    <a:pt x="3389" y="1090"/>
                  </a:lnTo>
                  <a:lnTo>
                    <a:pt x="3427" y="1100"/>
                  </a:lnTo>
                  <a:lnTo>
                    <a:pt x="3465" y="1110"/>
                  </a:lnTo>
                  <a:lnTo>
                    <a:pt x="3501" y="1124"/>
                  </a:lnTo>
                  <a:lnTo>
                    <a:pt x="3536" y="1137"/>
                  </a:lnTo>
                  <a:lnTo>
                    <a:pt x="3570" y="1153"/>
                  </a:lnTo>
                  <a:lnTo>
                    <a:pt x="3601" y="1173"/>
                  </a:lnTo>
                  <a:lnTo>
                    <a:pt x="3631" y="1194"/>
                  </a:lnTo>
                  <a:lnTo>
                    <a:pt x="3657" y="1219"/>
                  </a:lnTo>
                  <a:lnTo>
                    <a:pt x="3681" y="1247"/>
                  </a:lnTo>
                  <a:lnTo>
                    <a:pt x="3701" y="1278"/>
                  </a:lnTo>
                  <a:lnTo>
                    <a:pt x="3720" y="1314"/>
                  </a:lnTo>
                  <a:lnTo>
                    <a:pt x="3734" y="1353"/>
                  </a:lnTo>
                  <a:lnTo>
                    <a:pt x="3745" y="1397"/>
                  </a:lnTo>
                  <a:lnTo>
                    <a:pt x="3751" y="1446"/>
                  </a:lnTo>
                  <a:lnTo>
                    <a:pt x="3753" y="1500"/>
                  </a:lnTo>
                  <a:lnTo>
                    <a:pt x="3751" y="1551"/>
                  </a:lnTo>
                  <a:lnTo>
                    <a:pt x="3746" y="1600"/>
                  </a:lnTo>
                  <a:lnTo>
                    <a:pt x="3736" y="1650"/>
                  </a:lnTo>
                  <a:lnTo>
                    <a:pt x="3719" y="1712"/>
                  </a:lnTo>
                  <a:lnTo>
                    <a:pt x="3696" y="1773"/>
                  </a:lnTo>
                  <a:lnTo>
                    <a:pt x="3667" y="1830"/>
                  </a:lnTo>
                  <a:lnTo>
                    <a:pt x="3633" y="1885"/>
                  </a:lnTo>
                  <a:lnTo>
                    <a:pt x="3593" y="1935"/>
                  </a:lnTo>
                  <a:lnTo>
                    <a:pt x="3550" y="1984"/>
                  </a:lnTo>
                  <a:lnTo>
                    <a:pt x="3501" y="2026"/>
                  </a:lnTo>
                  <a:lnTo>
                    <a:pt x="3457" y="2060"/>
                  </a:lnTo>
                  <a:lnTo>
                    <a:pt x="3411" y="2088"/>
                  </a:lnTo>
                  <a:lnTo>
                    <a:pt x="3411" y="2184"/>
                  </a:lnTo>
                  <a:lnTo>
                    <a:pt x="3484" y="2166"/>
                  </a:lnTo>
                  <a:lnTo>
                    <a:pt x="3551" y="2146"/>
                  </a:lnTo>
                  <a:lnTo>
                    <a:pt x="3612" y="2127"/>
                  </a:lnTo>
                  <a:lnTo>
                    <a:pt x="3665" y="2107"/>
                  </a:lnTo>
                  <a:lnTo>
                    <a:pt x="3712" y="2086"/>
                  </a:lnTo>
                  <a:lnTo>
                    <a:pt x="3752" y="2067"/>
                  </a:lnTo>
                  <a:lnTo>
                    <a:pt x="3786" y="2050"/>
                  </a:lnTo>
                  <a:lnTo>
                    <a:pt x="3813" y="2034"/>
                  </a:lnTo>
                  <a:lnTo>
                    <a:pt x="3834" y="2020"/>
                  </a:lnTo>
                  <a:lnTo>
                    <a:pt x="3830" y="1990"/>
                  </a:lnTo>
                  <a:lnTo>
                    <a:pt x="3827" y="1952"/>
                  </a:lnTo>
                  <a:lnTo>
                    <a:pt x="3820" y="1906"/>
                  </a:lnTo>
                  <a:lnTo>
                    <a:pt x="3815" y="1852"/>
                  </a:lnTo>
                  <a:lnTo>
                    <a:pt x="3809" y="1794"/>
                  </a:lnTo>
                  <a:lnTo>
                    <a:pt x="3803" y="1729"/>
                  </a:lnTo>
                  <a:lnTo>
                    <a:pt x="3797" y="1660"/>
                  </a:lnTo>
                  <a:lnTo>
                    <a:pt x="3791" y="1585"/>
                  </a:lnTo>
                  <a:lnTo>
                    <a:pt x="3786" y="1508"/>
                  </a:lnTo>
                  <a:lnTo>
                    <a:pt x="3781" y="1428"/>
                  </a:lnTo>
                  <a:lnTo>
                    <a:pt x="3776" y="1345"/>
                  </a:lnTo>
                  <a:lnTo>
                    <a:pt x="3773" y="1260"/>
                  </a:lnTo>
                  <a:lnTo>
                    <a:pt x="3771" y="1175"/>
                  </a:lnTo>
                  <a:lnTo>
                    <a:pt x="3771" y="1089"/>
                  </a:lnTo>
                  <a:lnTo>
                    <a:pt x="3767" y="1017"/>
                  </a:lnTo>
                  <a:lnTo>
                    <a:pt x="3756" y="949"/>
                  </a:lnTo>
                  <a:lnTo>
                    <a:pt x="3739" y="882"/>
                  </a:lnTo>
                  <a:lnTo>
                    <a:pt x="3716" y="818"/>
                  </a:lnTo>
                  <a:lnTo>
                    <a:pt x="3686" y="757"/>
                  </a:lnTo>
                  <a:lnTo>
                    <a:pt x="3652" y="700"/>
                  </a:lnTo>
                  <a:lnTo>
                    <a:pt x="3612" y="647"/>
                  </a:lnTo>
                  <a:lnTo>
                    <a:pt x="3567" y="597"/>
                  </a:lnTo>
                  <a:lnTo>
                    <a:pt x="3518" y="553"/>
                  </a:lnTo>
                  <a:lnTo>
                    <a:pt x="3464" y="513"/>
                  </a:lnTo>
                  <a:lnTo>
                    <a:pt x="3407" y="478"/>
                  </a:lnTo>
                  <a:lnTo>
                    <a:pt x="3346" y="448"/>
                  </a:lnTo>
                  <a:lnTo>
                    <a:pt x="3283" y="426"/>
                  </a:lnTo>
                  <a:lnTo>
                    <a:pt x="3216" y="409"/>
                  </a:lnTo>
                  <a:lnTo>
                    <a:pt x="3148" y="397"/>
                  </a:lnTo>
                  <a:lnTo>
                    <a:pt x="3076" y="394"/>
                  </a:lnTo>
                  <a:close/>
                  <a:moveTo>
                    <a:pt x="883" y="119"/>
                  </a:moveTo>
                  <a:lnTo>
                    <a:pt x="825" y="124"/>
                  </a:lnTo>
                  <a:lnTo>
                    <a:pt x="771" y="136"/>
                  </a:lnTo>
                  <a:lnTo>
                    <a:pt x="720" y="153"/>
                  </a:lnTo>
                  <a:lnTo>
                    <a:pt x="671" y="178"/>
                  </a:lnTo>
                  <a:lnTo>
                    <a:pt x="627" y="208"/>
                  </a:lnTo>
                  <a:lnTo>
                    <a:pt x="586" y="244"/>
                  </a:lnTo>
                  <a:lnTo>
                    <a:pt x="550" y="283"/>
                  </a:lnTo>
                  <a:lnTo>
                    <a:pt x="520" y="328"/>
                  </a:lnTo>
                  <a:lnTo>
                    <a:pt x="495" y="376"/>
                  </a:lnTo>
                  <a:lnTo>
                    <a:pt x="478" y="428"/>
                  </a:lnTo>
                  <a:lnTo>
                    <a:pt x="467" y="483"/>
                  </a:lnTo>
                  <a:lnTo>
                    <a:pt x="463" y="540"/>
                  </a:lnTo>
                  <a:lnTo>
                    <a:pt x="463" y="823"/>
                  </a:lnTo>
                  <a:lnTo>
                    <a:pt x="472" y="823"/>
                  </a:lnTo>
                  <a:lnTo>
                    <a:pt x="565" y="823"/>
                  </a:lnTo>
                  <a:lnTo>
                    <a:pt x="621" y="658"/>
                  </a:lnTo>
                  <a:lnTo>
                    <a:pt x="629" y="641"/>
                  </a:lnTo>
                  <a:lnTo>
                    <a:pt x="642" y="628"/>
                  </a:lnTo>
                  <a:lnTo>
                    <a:pt x="658" y="620"/>
                  </a:lnTo>
                  <a:lnTo>
                    <a:pt x="676" y="617"/>
                  </a:lnTo>
                  <a:lnTo>
                    <a:pt x="683" y="617"/>
                  </a:lnTo>
                  <a:lnTo>
                    <a:pt x="698" y="617"/>
                  </a:lnTo>
                  <a:lnTo>
                    <a:pt x="720" y="616"/>
                  </a:lnTo>
                  <a:lnTo>
                    <a:pt x="750" y="616"/>
                  </a:lnTo>
                  <a:lnTo>
                    <a:pt x="786" y="613"/>
                  </a:lnTo>
                  <a:lnTo>
                    <a:pt x="828" y="612"/>
                  </a:lnTo>
                  <a:lnTo>
                    <a:pt x="875" y="608"/>
                  </a:lnTo>
                  <a:lnTo>
                    <a:pt x="926" y="605"/>
                  </a:lnTo>
                  <a:lnTo>
                    <a:pt x="981" y="600"/>
                  </a:lnTo>
                  <a:lnTo>
                    <a:pt x="1036" y="594"/>
                  </a:lnTo>
                  <a:lnTo>
                    <a:pt x="1095" y="586"/>
                  </a:lnTo>
                  <a:lnTo>
                    <a:pt x="1153" y="577"/>
                  </a:lnTo>
                  <a:lnTo>
                    <a:pt x="1211" y="567"/>
                  </a:lnTo>
                  <a:lnTo>
                    <a:pt x="1269" y="555"/>
                  </a:lnTo>
                  <a:lnTo>
                    <a:pt x="1324" y="540"/>
                  </a:lnTo>
                  <a:lnTo>
                    <a:pt x="1378" y="525"/>
                  </a:lnTo>
                  <a:lnTo>
                    <a:pt x="1427" y="507"/>
                  </a:lnTo>
                  <a:lnTo>
                    <a:pt x="1473" y="487"/>
                  </a:lnTo>
                  <a:lnTo>
                    <a:pt x="1491" y="481"/>
                  </a:lnTo>
                  <a:lnTo>
                    <a:pt x="1509" y="481"/>
                  </a:lnTo>
                  <a:lnTo>
                    <a:pt x="1527" y="487"/>
                  </a:lnTo>
                  <a:lnTo>
                    <a:pt x="1542" y="498"/>
                  </a:lnTo>
                  <a:lnTo>
                    <a:pt x="1553" y="513"/>
                  </a:lnTo>
                  <a:lnTo>
                    <a:pt x="1559" y="531"/>
                  </a:lnTo>
                  <a:lnTo>
                    <a:pt x="1559" y="550"/>
                  </a:lnTo>
                  <a:lnTo>
                    <a:pt x="1553" y="567"/>
                  </a:lnTo>
                  <a:lnTo>
                    <a:pt x="1542" y="582"/>
                  </a:lnTo>
                  <a:lnTo>
                    <a:pt x="1527" y="594"/>
                  </a:lnTo>
                  <a:lnTo>
                    <a:pt x="1472" y="618"/>
                  </a:lnTo>
                  <a:lnTo>
                    <a:pt x="1414" y="639"/>
                  </a:lnTo>
                  <a:lnTo>
                    <a:pt x="1350" y="658"/>
                  </a:lnTo>
                  <a:lnTo>
                    <a:pt x="1286" y="674"/>
                  </a:lnTo>
                  <a:lnTo>
                    <a:pt x="1219" y="688"/>
                  </a:lnTo>
                  <a:lnTo>
                    <a:pt x="1152" y="699"/>
                  </a:lnTo>
                  <a:lnTo>
                    <a:pt x="1085" y="709"/>
                  </a:lnTo>
                  <a:lnTo>
                    <a:pt x="1020" y="716"/>
                  </a:lnTo>
                  <a:lnTo>
                    <a:pt x="957" y="723"/>
                  </a:lnTo>
                  <a:lnTo>
                    <a:pt x="899" y="728"/>
                  </a:lnTo>
                  <a:lnTo>
                    <a:pt x="844" y="731"/>
                  </a:lnTo>
                  <a:lnTo>
                    <a:pt x="796" y="734"/>
                  </a:lnTo>
                  <a:lnTo>
                    <a:pt x="755" y="735"/>
                  </a:lnTo>
                  <a:lnTo>
                    <a:pt x="720" y="736"/>
                  </a:lnTo>
                  <a:lnTo>
                    <a:pt x="665" y="901"/>
                  </a:lnTo>
                  <a:lnTo>
                    <a:pt x="657" y="919"/>
                  </a:lnTo>
                  <a:lnTo>
                    <a:pt x="643" y="931"/>
                  </a:lnTo>
                  <a:lnTo>
                    <a:pt x="627" y="940"/>
                  </a:lnTo>
                  <a:lnTo>
                    <a:pt x="608" y="942"/>
                  </a:lnTo>
                  <a:lnTo>
                    <a:pt x="472" y="942"/>
                  </a:lnTo>
                  <a:lnTo>
                    <a:pt x="451" y="945"/>
                  </a:lnTo>
                  <a:lnTo>
                    <a:pt x="432" y="954"/>
                  </a:lnTo>
                  <a:lnTo>
                    <a:pt x="417" y="965"/>
                  </a:lnTo>
                  <a:lnTo>
                    <a:pt x="405" y="981"/>
                  </a:lnTo>
                  <a:lnTo>
                    <a:pt x="397" y="999"/>
                  </a:lnTo>
                  <a:lnTo>
                    <a:pt x="395" y="1019"/>
                  </a:lnTo>
                  <a:lnTo>
                    <a:pt x="397" y="1040"/>
                  </a:lnTo>
                  <a:lnTo>
                    <a:pt x="405" y="1059"/>
                  </a:lnTo>
                  <a:lnTo>
                    <a:pt x="417" y="1074"/>
                  </a:lnTo>
                  <a:lnTo>
                    <a:pt x="432" y="1086"/>
                  </a:lnTo>
                  <a:lnTo>
                    <a:pt x="451" y="1094"/>
                  </a:lnTo>
                  <a:lnTo>
                    <a:pt x="472" y="1096"/>
                  </a:lnTo>
                  <a:lnTo>
                    <a:pt x="490" y="1100"/>
                  </a:lnTo>
                  <a:lnTo>
                    <a:pt x="506" y="1109"/>
                  </a:lnTo>
                  <a:lnTo>
                    <a:pt x="520" y="1121"/>
                  </a:lnTo>
                  <a:lnTo>
                    <a:pt x="529" y="1139"/>
                  </a:lnTo>
                  <a:lnTo>
                    <a:pt x="531" y="1157"/>
                  </a:lnTo>
                  <a:lnTo>
                    <a:pt x="535" y="1222"/>
                  </a:lnTo>
                  <a:lnTo>
                    <a:pt x="546" y="1285"/>
                  </a:lnTo>
                  <a:lnTo>
                    <a:pt x="564" y="1345"/>
                  </a:lnTo>
                  <a:lnTo>
                    <a:pt x="588" y="1402"/>
                  </a:lnTo>
                  <a:lnTo>
                    <a:pt x="618" y="1455"/>
                  </a:lnTo>
                  <a:lnTo>
                    <a:pt x="654" y="1505"/>
                  </a:lnTo>
                  <a:lnTo>
                    <a:pt x="695" y="1551"/>
                  </a:lnTo>
                  <a:lnTo>
                    <a:pt x="740" y="1592"/>
                  </a:lnTo>
                  <a:lnTo>
                    <a:pt x="789" y="1628"/>
                  </a:lnTo>
                  <a:lnTo>
                    <a:pt x="844" y="1657"/>
                  </a:lnTo>
                  <a:lnTo>
                    <a:pt x="901" y="1681"/>
                  </a:lnTo>
                  <a:lnTo>
                    <a:pt x="961" y="1700"/>
                  </a:lnTo>
                  <a:lnTo>
                    <a:pt x="1024" y="1711"/>
                  </a:lnTo>
                  <a:lnTo>
                    <a:pt x="1089" y="1714"/>
                  </a:lnTo>
                  <a:lnTo>
                    <a:pt x="1153" y="1711"/>
                  </a:lnTo>
                  <a:lnTo>
                    <a:pt x="1216" y="1700"/>
                  </a:lnTo>
                  <a:lnTo>
                    <a:pt x="1276" y="1681"/>
                  </a:lnTo>
                  <a:lnTo>
                    <a:pt x="1333" y="1657"/>
                  </a:lnTo>
                  <a:lnTo>
                    <a:pt x="1386" y="1628"/>
                  </a:lnTo>
                  <a:lnTo>
                    <a:pt x="1436" y="1592"/>
                  </a:lnTo>
                  <a:lnTo>
                    <a:pt x="1482" y="1551"/>
                  </a:lnTo>
                  <a:lnTo>
                    <a:pt x="1523" y="1505"/>
                  </a:lnTo>
                  <a:lnTo>
                    <a:pt x="1559" y="1455"/>
                  </a:lnTo>
                  <a:lnTo>
                    <a:pt x="1589" y="1402"/>
                  </a:lnTo>
                  <a:lnTo>
                    <a:pt x="1612" y="1345"/>
                  </a:lnTo>
                  <a:lnTo>
                    <a:pt x="1631" y="1285"/>
                  </a:lnTo>
                  <a:lnTo>
                    <a:pt x="1641" y="1222"/>
                  </a:lnTo>
                  <a:lnTo>
                    <a:pt x="1646" y="1157"/>
                  </a:lnTo>
                  <a:lnTo>
                    <a:pt x="1648" y="1139"/>
                  </a:lnTo>
                  <a:lnTo>
                    <a:pt x="1657" y="1121"/>
                  </a:lnTo>
                  <a:lnTo>
                    <a:pt x="1669" y="1109"/>
                  </a:lnTo>
                  <a:lnTo>
                    <a:pt x="1687" y="1100"/>
                  </a:lnTo>
                  <a:lnTo>
                    <a:pt x="1705" y="1096"/>
                  </a:lnTo>
                  <a:lnTo>
                    <a:pt x="1725" y="1094"/>
                  </a:lnTo>
                  <a:lnTo>
                    <a:pt x="1744" y="1086"/>
                  </a:lnTo>
                  <a:lnTo>
                    <a:pt x="1760" y="1074"/>
                  </a:lnTo>
                  <a:lnTo>
                    <a:pt x="1771" y="1059"/>
                  </a:lnTo>
                  <a:lnTo>
                    <a:pt x="1780" y="1040"/>
                  </a:lnTo>
                  <a:lnTo>
                    <a:pt x="1782" y="1019"/>
                  </a:lnTo>
                  <a:lnTo>
                    <a:pt x="1780" y="999"/>
                  </a:lnTo>
                  <a:lnTo>
                    <a:pt x="1771" y="981"/>
                  </a:lnTo>
                  <a:lnTo>
                    <a:pt x="1760" y="965"/>
                  </a:lnTo>
                  <a:lnTo>
                    <a:pt x="1744" y="954"/>
                  </a:lnTo>
                  <a:lnTo>
                    <a:pt x="1725" y="945"/>
                  </a:lnTo>
                  <a:lnTo>
                    <a:pt x="1705" y="942"/>
                  </a:lnTo>
                  <a:lnTo>
                    <a:pt x="1637" y="942"/>
                  </a:lnTo>
                  <a:lnTo>
                    <a:pt x="1617" y="940"/>
                  </a:lnTo>
                  <a:lnTo>
                    <a:pt x="1601" y="931"/>
                  </a:lnTo>
                  <a:lnTo>
                    <a:pt x="1589" y="918"/>
                  </a:lnTo>
                  <a:lnTo>
                    <a:pt x="1580" y="901"/>
                  </a:lnTo>
                  <a:lnTo>
                    <a:pt x="1576" y="883"/>
                  </a:lnTo>
                  <a:lnTo>
                    <a:pt x="1580" y="864"/>
                  </a:lnTo>
                  <a:lnTo>
                    <a:pt x="1589" y="847"/>
                  </a:lnTo>
                  <a:lnTo>
                    <a:pt x="1601" y="834"/>
                  </a:lnTo>
                  <a:lnTo>
                    <a:pt x="1617" y="826"/>
                  </a:lnTo>
                  <a:lnTo>
                    <a:pt x="1637" y="823"/>
                  </a:lnTo>
                  <a:lnTo>
                    <a:pt x="1705" y="823"/>
                  </a:lnTo>
                  <a:lnTo>
                    <a:pt x="1714" y="823"/>
                  </a:lnTo>
                  <a:lnTo>
                    <a:pt x="1714" y="471"/>
                  </a:lnTo>
                  <a:lnTo>
                    <a:pt x="1710" y="433"/>
                  </a:lnTo>
                  <a:lnTo>
                    <a:pt x="1700" y="397"/>
                  </a:lnTo>
                  <a:lnTo>
                    <a:pt x="1684" y="364"/>
                  </a:lnTo>
                  <a:lnTo>
                    <a:pt x="1662" y="334"/>
                  </a:lnTo>
                  <a:lnTo>
                    <a:pt x="1636" y="307"/>
                  </a:lnTo>
                  <a:lnTo>
                    <a:pt x="1604" y="286"/>
                  </a:lnTo>
                  <a:lnTo>
                    <a:pt x="1590" y="275"/>
                  </a:lnTo>
                  <a:lnTo>
                    <a:pt x="1580" y="260"/>
                  </a:lnTo>
                  <a:lnTo>
                    <a:pt x="1574" y="242"/>
                  </a:lnTo>
                  <a:lnTo>
                    <a:pt x="1566" y="214"/>
                  </a:lnTo>
                  <a:lnTo>
                    <a:pt x="1554" y="188"/>
                  </a:lnTo>
                  <a:lnTo>
                    <a:pt x="1535" y="164"/>
                  </a:lnTo>
                  <a:lnTo>
                    <a:pt x="1514" y="145"/>
                  </a:lnTo>
                  <a:lnTo>
                    <a:pt x="1488" y="132"/>
                  </a:lnTo>
                  <a:lnTo>
                    <a:pt x="1461" y="123"/>
                  </a:lnTo>
                  <a:lnTo>
                    <a:pt x="1431" y="119"/>
                  </a:lnTo>
                  <a:lnTo>
                    <a:pt x="883" y="119"/>
                  </a:lnTo>
                  <a:close/>
                  <a:moveTo>
                    <a:pt x="883" y="0"/>
                  </a:moveTo>
                  <a:lnTo>
                    <a:pt x="1431" y="0"/>
                  </a:lnTo>
                  <a:lnTo>
                    <a:pt x="1471" y="3"/>
                  </a:lnTo>
                  <a:lnTo>
                    <a:pt x="1508" y="11"/>
                  </a:lnTo>
                  <a:lnTo>
                    <a:pt x="1544" y="25"/>
                  </a:lnTo>
                  <a:lnTo>
                    <a:pt x="1578" y="44"/>
                  </a:lnTo>
                  <a:lnTo>
                    <a:pt x="1607" y="67"/>
                  </a:lnTo>
                  <a:lnTo>
                    <a:pt x="1633" y="93"/>
                  </a:lnTo>
                  <a:lnTo>
                    <a:pt x="1656" y="124"/>
                  </a:lnTo>
                  <a:lnTo>
                    <a:pt x="1673" y="159"/>
                  </a:lnTo>
                  <a:lnTo>
                    <a:pt x="1687" y="196"/>
                  </a:lnTo>
                  <a:lnTo>
                    <a:pt x="1724" y="225"/>
                  </a:lnTo>
                  <a:lnTo>
                    <a:pt x="1756" y="258"/>
                  </a:lnTo>
                  <a:lnTo>
                    <a:pt x="1782" y="296"/>
                  </a:lnTo>
                  <a:lnTo>
                    <a:pt x="1805" y="337"/>
                  </a:lnTo>
                  <a:lnTo>
                    <a:pt x="1821" y="379"/>
                  </a:lnTo>
                  <a:lnTo>
                    <a:pt x="1831" y="425"/>
                  </a:lnTo>
                  <a:lnTo>
                    <a:pt x="1833" y="472"/>
                  </a:lnTo>
                  <a:lnTo>
                    <a:pt x="1833" y="870"/>
                  </a:lnTo>
                  <a:lnTo>
                    <a:pt x="1857" y="894"/>
                  </a:lnTo>
                  <a:lnTo>
                    <a:pt x="1875" y="921"/>
                  </a:lnTo>
                  <a:lnTo>
                    <a:pt x="1890" y="952"/>
                  </a:lnTo>
                  <a:lnTo>
                    <a:pt x="1899" y="985"/>
                  </a:lnTo>
                  <a:lnTo>
                    <a:pt x="1903" y="1019"/>
                  </a:lnTo>
                  <a:lnTo>
                    <a:pt x="1899" y="1057"/>
                  </a:lnTo>
                  <a:lnTo>
                    <a:pt x="1889" y="1091"/>
                  </a:lnTo>
                  <a:lnTo>
                    <a:pt x="1873" y="1124"/>
                  </a:lnTo>
                  <a:lnTo>
                    <a:pt x="1852" y="1151"/>
                  </a:lnTo>
                  <a:lnTo>
                    <a:pt x="1826" y="1176"/>
                  </a:lnTo>
                  <a:lnTo>
                    <a:pt x="1796" y="1194"/>
                  </a:lnTo>
                  <a:lnTo>
                    <a:pt x="1764" y="1208"/>
                  </a:lnTo>
                  <a:lnTo>
                    <a:pt x="1756" y="1266"/>
                  </a:lnTo>
                  <a:lnTo>
                    <a:pt x="1745" y="1322"/>
                  </a:lnTo>
                  <a:lnTo>
                    <a:pt x="1729" y="1376"/>
                  </a:lnTo>
                  <a:lnTo>
                    <a:pt x="1731" y="1377"/>
                  </a:lnTo>
                  <a:lnTo>
                    <a:pt x="2116" y="1569"/>
                  </a:lnTo>
                  <a:lnTo>
                    <a:pt x="2248" y="1505"/>
                  </a:lnTo>
                  <a:lnTo>
                    <a:pt x="2253" y="1418"/>
                  </a:lnTo>
                  <a:lnTo>
                    <a:pt x="2257" y="1332"/>
                  </a:lnTo>
                  <a:lnTo>
                    <a:pt x="2260" y="1247"/>
                  </a:lnTo>
                  <a:lnTo>
                    <a:pt x="2261" y="1165"/>
                  </a:lnTo>
                  <a:lnTo>
                    <a:pt x="2263" y="1089"/>
                  </a:lnTo>
                  <a:lnTo>
                    <a:pt x="2266" y="1011"/>
                  </a:lnTo>
                  <a:lnTo>
                    <a:pt x="2276" y="934"/>
                  </a:lnTo>
                  <a:lnTo>
                    <a:pt x="2295" y="860"/>
                  </a:lnTo>
                  <a:lnTo>
                    <a:pt x="2319" y="788"/>
                  </a:lnTo>
                  <a:lnTo>
                    <a:pt x="2350" y="721"/>
                  </a:lnTo>
                  <a:lnTo>
                    <a:pt x="2387" y="657"/>
                  </a:lnTo>
                  <a:lnTo>
                    <a:pt x="2428" y="596"/>
                  </a:lnTo>
                  <a:lnTo>
                    <a:pt x="2475" y="539"/>
                  </a:lnTo>
                  <a:lnTo>
                    <a:pt x="2527" y="488"/>
                  </a:lnTo>
                  <a:lnTo>
                    <a:pt x="2584" y="441"/>
                  </a:lnTo>
                  <a:lnTo>
                    <a:pt x="2645" y="399"/>
                  </a:lnTo>
                  <a:lnTo>
                    <a:pt x="2710" y="361"/>
                  </a:lnTo>
                  <a:lnTo>
                    <a:pt x="2777" y="332"/>
                  </a:lnTo>
                  <a:lnTo>
                    <a:pt x="2849" y="307"/>
                  </a:lnTo>
                  <a:lnTo>
                    <a:pt x="2922" y="289"/>
                  </a:lnTo>
                  <a:lnTo>
                    <a:pt x="2998" y="278"/>
                  </a:lnTo>
                  <a:lnTo>
                    <a:pt x="3076" y="275"/>
                  </a:lnTo>
                  <a:lnTo>
                    <a:pt x="3155" y="278"/>
                  </a:lnTo>
                  <a:lnTo>
                    <a:pt x="3231" y="289"/>
                  </a:lnTo>
                  <a:lnTo>
                    <a:pt x="3304" y="307"/>
                  </a:lnTo>
                  <a:lnTo>
                    <a:pt x="3376" y="332"/>
                  </a:lnTo>
                  <a:lnTo>
                    <a:pt x="3443" y="361"/>
                  </a:lnTo>
                  <a:lnTo>
                    <a:pt x="3508" y="399"/>
                  </a:lnTo>
                  <a:lnTo>
                    <a:pt x="3568" y="441"/>
                  </a:lnTo>
                  <a:lnTo>
                    <a:pt x="3626" y="488"/>
                  </a:lnTo>
                  <a:lnTo>
                    <a:pt x="3676" y="539"/>
                  </a:lnTo>
                  <a:lnTo>
                    <a:pt x="3724" y="596"/>
                  </a:lnTo>
                  <a:lnTo>
                    <a:pt x="3766" y="657"/>
                  </a:lnTo>
                  <a:lnTo>
                    <a:pt x="3803" y="721"/>
                  </a:lnTo>
                  <a:lnTo>
                    <a:pt x="3833" y="788"/>
                  </a:lnTo>
                  <a:lnTo>
                    <a:pt x="3858" y="860"/>
                  </a:lnTo>
                  <a:lnTo>
                    <a:pt x="3875" y="934"/>
                  </a:lnTo>
                  <a:lnTo>
                    <a:pt x="3886" y="1011"/>
                  </a:lnTo>
                  <a:lnTo>
                    <a:pt x="3890" y="1089"/>
                  </a:lnTo>
                  <a:lnTo>
                    <a:pt x="3891" y="1162"/>
                  </a:lnTo>
                  <a:lnTo>
                    <a:pt x="3892" y="1237"/>
                  </a:lnTo>
                  <a:lnTo>
                    <a:pt x="3895" y="1310"/>
                  </a:lnTo>
                  <a:lnTo>
                    <a:pt x="3899" y="1382"/>
                  </a:lnTo>
                  <a:lnTo>
                    <a:pt x="3902" y="1453"/>
                  </a:lnTo>
                  <a:lnTo>
                    <a:pt x="3906" y="1521"/>
                  </a:lnTo>
                  <a:lnTo>
                    <a:pt x="3911" y="1587"/>
                  </a:lnTo>
                  <a:lnTo>
                    <a:pt x="3916" y="1650"/>
                  </a:lnTo>
                  <a:lnTo>
                    <a:pt x="3921" y="1710"/>
                  </a:lnTo>
                  <a:lnTo>
                    <a:pt x="3927" y="1767"/>
                  </a:lnTo>
                  <a:lnTo>
                    <a:pt x="3932" y="1819"/>
                  </a:lnTo>
                  <a:lnTo>
                    <a:pt x="3937" y="1866"/>
                  </a:lnTo>
                  <a:lnTo>
                    <a:pt x="3942" y="1909"/>
                  </a:lnTo>
                  <a:lnTo>
                    <a:pt x="3946" y="1947"/>
                  </a:lnTo>
                  <a:lnTo>
                    <a:pt x="3951" y="1979"/>
                  </a:lnTo>
                  <a:lnTo>
                    <a:pt x="3953" y="2004"/>
                  </a:lnTo>
                  <a:lnTo>
                    <a:pt x="3956" y="2024"/>
                  </a:lnTo>
                  <a:lnTo>
                    <a:pt x="3958" y="2035"/>
                  </a:lnTo>
                  <a:lnTo>
                    <a:pt x="3958" y="2040"/>
                  </a:lnTo>
                  <a:lnTo>
                    <a:pt x="3958" y="2055"/>
                  </a:lnTo>
                  <a:lnTo>
                    <a:pt x="3955" y="2070"/>
                  </a:lnTo>
                  <a:lnTo>
                    <a:pt x="3947" y="2083"/>
                  </a:lnTo>
                  <a:lnTo>
                    <a:pt x="3937" y="2094"/>
                  </a:lnTo>
                  <a:lnTo>
                    <a:pt x="3932" y="2098"/>
                  </a:lnTo>
                  <a:lnTo>
                    <a:pt x="3923" y="2106"/>
                  </a:lnTo>
                  <a:lnTo>
                    <a:pt x="3909" y="2115"/>
                  </a:lnTo>
                  <a:lnTo>
                    <a:pt x="3889" y="2128"/>
                  </a:lnTo>
                  <a:lnTo>
                    <a:pt x="3863" y="2144"/>
                  </a:lnTo>
                  <a:lnTo>
                    <a:pt x="3832" y="2161"/>
                  </a:lnTo>
                  <a:lnTo>
                    <a:pt x="3794" y="2180"/>
                  </a:lnTo>
                  <a:lnTo>
                    <a:pt x="3752" y="2200"/>
                  </a:lnTo>
                  <a:lnTo>
                    <a:pt x="3704" y="2220"/>
                  </a:lnTo>
                  <a:lnTo>
                    <a:pt x="3649" y="2241"/>
                  </a:lnTo>
                  <a:lnTo>
                    <a:pt x="3590" y="2261"/>
                  </a:lnTo>
                  <a:lnTo>
                    <a:pt x="3524" y="2279"/>
                  </a:lnTo>
                  <a:lnTo>
                    <a:pt x="3452" y="2298"/>
                  </a:lnTo>
                  <a:lnTo>
                    <a:pt x="3456" y="2299"/>
                  </a:lnTo>
                  <a:lnTo>
                    <a:pt x="3459" y="2302"/>
                  </a:lnTo>
                  <a:lnTo>
                    <a:pt x="3928" y="2489"/>
                  </a:lnTo>
                  <a:lnTo>
                    <a:pt x="3966" y="2506"/>
                  </a:lnTo>
                  <a:lnTo>
                    <a:pt x="3998" y="2530"/>
                  </a:lnTo>
                  <a:lnTo>
                    <a:pt x="4026" y="2556"/>
                  </a:lnTo>
                  <a:lnTo>
                    <a:pt x="4050" y="2587"/>
                  </a:lnTo>
                  <a:lnTo>
                    <a:pt x="4070" y="2621"/>
                  </a:lnTo>
                  <a:lnTo>
                    <a:pt x="4084" y="2657"/>
                  </a:lnTo>
                  <a:lnTo>
                    <a:pt x="4094" y="2695"/>
                  </a:lnTo>
                  <a:lnTo>
                    <a:pt x="4096" y="2736"/>
                  </a:lnTo>
                  <a:lnTo>
                    <a:pt x="4096" y="3076"/>
                  </a:lnTo>
                  <a:lnTo>
                    <a:pt x="4094" y="3092"/>
                  </a:lnTo>
                  <a:lnTo>
                    <a:pt x="4089" y="3106"/>
                  </a:lnTo>
                  <a:lnTo>
                    <a:pt x="4079" y="3118"/>
                  </a:lnTo>
                  <a:lnTo>
                    <a:pt x="4066" y="3128"/>
                  </a:lnTo>
                  <a:lnTo>
                    <a:pt x="4051" y="3135"/>
                  </a:lnTo>
                  <a:lnTo>
                    <a:pt x="4036" y="3137"/>
                  </a:lnTo>
                  <a:lnTo>
                    <a:pt x="4028" y="3137"/>
                  </a:lnTo>
                  <a:lnTo>
                    <a:pt x="4028" y="3693"/>
                  </a:lnTo>
                  <a:lnTo>
                    <a:pt x="4024" y="3713"/>
                  </a:lnTo>
                  <a:lnTo>
                    <a:pt x="4015" y="3729"/>
                  </a:lnTo>
                  <a:lnTo>
                    <a:pt x="4003" y="3742"/>
                  </a:lnTo>
                  <a:lnTo>
                    <a:pt x="3987" y="3750"/>
                  </a:lnTo>
                  <a:lnTo>
                    <a:pt x="3967" y="3754"/>
                  </a:lnTo>
                  <a:lnTo>
                    <a:pt x="3948" y="3750"/>
                  </a:lnTo>
                  <a:lnTo>
                    <a:pt x="3932" y="3742"/>
                  </a:lnTo>
                  <a:lnTo>
                    <a:pt x="3919" y="3729"/>
                  </a:lnTo>
                  <a:lnTo>
                    <a:pt x="3911" y="3713"/>
                  </a:lnTo>
                  <a:lnTo>
                    <a:pt x="3907" y="3693"/>
                  </a:lnTo>
                  <a:lnTo>
                    <a:pt x="3907" y="3137"/>
                  </a:lnTo>
                  <a:lnTo>
                    <a:pt x="3753" y="3137"/>
                  </a:lnTo>
                  <a:lnTo>
                    <a:pt x="3753" y="3693"/>
                  </a:lnTo>
                  <a:lnTo>
                    <a:pt x="3750" y="3713"/>
                  </a:lnTo>
                  <a:lnTo>
                    <a:pt x="3742" y="3729"/>
                  </a:lnTo>
                  <a:lnTo>
                    <a:pt x="3729" y="3742"/>
                  </a:lnTo>
                  <a:lnTo>
                    <a:pt x="3712" y="3750"/>
                  </a:lnTo>
                  <a:lnTo>
                    <a:pt x="3693" y="3754"/>
                  </a:lnTo>
                  <a:lnTo>
                    <a:pt x="3674" y="3750"/>
                  </a:lnTo>
                  <a:lnTo>
                    <a:pt x="3658" y="3742"/>
                  </a:lnTo>
                  <a:lnTo>
                    <a:pt x="3644" y="3729"/>
                  </a:lnTo>
                  <a:lnTo>
                    <a:pt x="3637" y="3713"/>
                  </a:lnTo>
                  <a:lnTo>
                    <a:pt x="3633" y="3693"/>
                  </a:lnTo>
                  <a:lnTo>
                    <a:pt x="3633" y="2940"/>
                  </a:lnTo>
                  <a:lnTo>
                    <a:pt x="3637" y="2921"/>
                  </a:lnTo>
                  <a:lnTo>
                    <a:pt x="3644" y="2904"/>
                  </a:lnTo>
                  <a:lnTo>
                    <a:pt x="3658" y="2891"/>
                  </a:lnTo>
                  <a:lnTo>
                    <a:pt x="3674" y="2883"/>
                  </a:lnTo>
                  <a:lnTo>
                    <a:pt x="3693" y="2879"/>
                  </a:lnTo>
                  <a:lnTo>
                    <a:pt x="3712" y="2883"/>
                  </a:lnTo>
                  <a:lnTo>
                    <a:pt x="3729" y="2891"/>
                  </a:lnTo>
                  <a:lnTo>
                    <a:pt x="3742" y="2904"/>
                  </a:lnTo>
                  <a:lnTo>
                    <a:pt x="3750" y="2921"/>
                  </a:lnTo>
                  <a:lnTo>
                    <a:pt x="3753" y="2940"/>
                  </a:lnTo>
                  <a:lnTo>
                    <a:pt x="3753" y="3017"/>
                  </a:lnTo>
                  <a:lnTo>
                    <a:pt x="3976" y="3017"/>
                  </a:lnTo>
                  <a:lnTo>
                    <a:pt x="3976" y="2736"/>
                  </a:lnTo>
                  <a:lnTo>
                    <a:pt x="3973" y="2706"/>
                  </a:lnTo>
                  <a:lnTo>
                    <a:pt x="3964" y="2679"/>
                  </a:lnTo>
                  <a:lnTo>
                    <a:pt x="3951" y="2654"/>
                  </a:lnTo>
                  <a:lnTo>
                    <a:pt x="3933" y="2632"/>
                  </a:lnTo>
                  <a:lnTo>
                    <a:pt x="3911" y="2614"/>
                  </a:lnTo>
                  <a:lnTo>
                    <a:pt x="3885" y="2601"/>
                  </a:lnTo>
                  <a:lnTo>
                    <a:pt x="3655" y="2509"/>
                  </a:lnTo>
                  <a:lnTo>
                    <a:pt x="3632" y="2570"/>
                  </a:lnTo>
                  <a:lnTo>
                    <a:pt x="3603" y="2627"/>
                  </a:lnTo>
                  <a:lnTo>
                    <a:pt x="3568" y="2680"/>
                  </a:lnTo>
                  <a:lnTo>
                    <a:pt x="3529" y="2730"/>
                  </a:lnTo>
                  <a:lnTo>
                    <a:pt x="3484" y="2775"/>
                  </a:lnTo>
                  <a:lnTo>
                    <a:pt x="3436" y="2814"/>
                  </a:lnTo>
                  <a:lnTo>
                    <a:pt x="3382" y="2848"/>
                  </a:lnTo>
                  <a:lnTo>
                    <a:pt x="3326" y="2878"/>
                  </a:lnTo>
                  <a:lnTo>
                    <a:pt x="3268" y="2900"/>
                  </a:lnTo>
                  <a:lnTo>
                    <a:pt x="3206" y="2917"/>
                  </a:lnTo>
                  <a:lnTo>
                    <a:pt x="3142" y="2927"/>
                  </a:lnTo>
                  <a:lnTo>
                    <a:pt x="3076" y="2931"/>
                  </a:lnTo>
                  <a:lnTo>
                    <a:pt x="3014" y="2927"/>
                  </a:lnTo>
                  <a:lnTo>
                    <a:pt x="2953" y="2919"/>
                  </a:lnTo>
                  <a:lnTo>
                    <a:pt x="2893" y="2902"/>
                  </a:lnTo>
                  <a:lnTo>
                    <a:pt x="2836" y="2881"/>
                  </a:lnTo>
                  <a:lnTo>
                    <a:pt x="2780" y="2854"/>
                  </a:lnTo>
                  <a:lnTo>
                    <a:pt x="2729" y="2822"/>
                  </a:lnTo>
                  <a:lnTo>
                    <a:pt x="2681" y="2785"/>
                  </a:lnTo>
                  <a:lnTo>
                    <a:pt x="2636" y="2742"/>
                  </a:lnTo>
                  <a:lnTo>
                    <a:pt x="2616" y="2801"/>
                  </a:lnTo>
                  <a:lnTo>
                    <a:pt x="2590" y="2855"/>
                  </a:lnTo>
                  <a:lnTo>
                    <a:pt x="2558" y="2906"/>
                  </a:lnTo>
                  <a:lnTo>
                    <a:pt x="2521" y="2953"/>
                  </a:lnTo>
                  <a:lnTo>
                    <a:pt x="2479" y="2996"/>
                  </a:lnTo>
                  <a:lnTo>
                    <a:pt x="2433" y="3034"/>
                  </a:lnTo>
                  <a:lnTo>
                    <a:pt x="2382" y="3066"/>
                  </a:lnTo>
                  <a:lnTo>
                    <a:pt x="2382" y="3164"/>
                  </a:lnTo>
                  <a:lnTo>
                    <a:pt x="2383" y="3168"/>
                  </a:lnTo>
                  <a:lnTo>
                    <a:pt x="2384" y="3171"/>
                  </a:lnTo>
                  <a:lnTo>
                    <a:pt x="2388" y="3172"/>
                  </a:lnTo>
                  <a:lnTo>
                    <a:pt x="2612" y="3248"/>
                  </a:lnTo>
                  <a:lnTo>
                    <a:pt x="2651" y="3264"/>
                  </a:lnTo>
                  <a:lnTo>
                    <a:pt x="2686" y="3286"/>
                  </a:lnTo>
                  <a:lnTo>
                    <a:pt x="2717" y="3312"/>
                  </a:lnTo>
                  <a:lnTo>
                    <a:pt x="2743" y="3343"/>
                  </a:lnTo>
                  <a:lnTo>
                    <a:pt x="2764" y="3378"/>
                  </a:lnTo>
                  <a:lnTo>
                    <a:pt x="2780" y="3416"/>
                  </a:lnTo>
                  <a:lnTo>
                    <a:pt x="2790" y="3457"/>
                  </a:lnTo>
                  <a:lnTo>
                    <a:pt x="2794" y="3500"/>
                  </a:lnTo>
                  <a:lnTo>
                    <a:pt x="2794" y="3693"/>
                  </a:lnTo>
                  <a:lnTo>
                    <a:pt x="2790" y="3713"/>
                  </a:lnTo>
                  <a:lnTo>
                    <a:pt x="2782" y="3729"/>
                  </a:lnTo>
                  <a:lnTo>
                    <a:pt x="2769" y="3742"/>
                  </a:lnTo>
                  <a:lnTo>
                    <a:pt x="2753" y="3750"/>
                  </a:lnTo>
                  <a:lnTo>
                    <a:pt x="2733" y="3754"/>
                  </a:lnTo>
                  <a:lnTo>
                    <a:pt x="2715" y="3750"/>
                  </a:lnTo>
                  <a:lnTo>
                    <a:pt x="2698" y="3742"/>
                  </a:lnTo>
                  <a:lnTo>
                    <a:pt x="2685" y="3729"/>
                  </a:lnTo>
                  <a:lnTo>
                    <a:pt x="2676" y="3713"/>
                  </a:lnTo>
                  <a:lnTo>
                    <a:pt x="2674" y="3693"/>
                  </a:lnTo>
                  <a:lnTo>
                    <a:pt x="2674" y="3500"/>
                  </a:lnTo>
                  <a:lnTo>
                    <a:pt x="2670" y="3468"/>
                  </a:lnTo>
                  <a:lnTo>
                    <a:pt x="2661" y="3440"/>
                  </a:lnTo>
                  <a:lnTo>
                    <a:pt x="2646" y="3414"/>
                  </a:lnTo>
                  <a:lnTo>
                    <a:pt x="2626" y="3392"/>
                  </a:lnTo>
                  <a:lnTo>
                    <a:pt x="2602" y="3374"/>
                  </a:lnTo>
                  <a:lnTo>
                    <a:pt x="2574" y="3360"/>
                  </a:lnTo>
                  <a:lnTo>
                    <a:pt x="2508" y="3339"/>
                  </a:lnTo>
                  <a:lnTo>
                    <a:pt x="2477" y="3380"/>
                  </a:lnTo>
                  <a:lnTo>
                    <a:pt x="2441" y="3418"/>
                  </a:lnTo>
                  <a:lnTo>
                    <a:pt x="2403" y="3451"/>
                  </a:lnTo>
                  <a:lnTo>
                    <a:pt x="2361" y="3480"/>
                  </a:lnTo>
                  <a:lnTo>
                    <a:pt x="2316" y="3503"/>
                  </a:lnTo>
                  <a:lnTo>
                    <a:pt x="2269" y="3523"/>
                  </a:lnTo>
                  <a:lnTo>
                    <a:pt x="2219" y="3537"/>
                  </a:lnTo>
                  <a:lnTo>
                    <a:pt x="2168" y="3545"/>
                  </a:lnTo>
                  <a:lnTo>
                    <a:pt x="2116" y="3548"/>
                  </a:lnTo>
                  <a:lnTo>
                    <a:pt x="2064" y="3545"/>
                  </a:lnTo>
                  <a:lnTo>
                    <a:pt x="2013" y="3537"/>
                  </a:lnTo>
                  <a:lnTo>
                    <a:pt x="1964" y="3523"/>
                  </a:lnTo>
                  <a:lnTo>
                    <a:pt x="1916" y="3503"/>
                  </a:lnTo>
                  <a:lnTo>
                    <a:pt x="1872" y="3480"/>
                  </a:lnTo>
                  <a:lnTo>
                    <a:pt x="1830" y="3451"/>
                  </a:lnTo>
                  <a:lnTo>
                    <a:pt x="1791" y="3418"/>
                  </a:lnTo>
                  <a:lnTo>
                    <a:pt x="1756" y="3380"/>
                  </a:lnTo>
                  <a:lnTo>
                    <a:pt x="1725" y="3339"/>
                  </a:lnTo>
                  <a:lnTo>
                    <a:pt x="1660" y="3360"/>
                  </a:lnTo>
                  <a:lnTo>
                    <a:pt x="1631" y="3374"/>
                  </a:lnTo>
                  <a:lnTo>
                    <a:pt x="1607" y="3392"/>
                  </a:lnTo>
                  <a:lnTo>
                    <a:pt x="1588" y="3414"/>
                  </a:lnTo>
                  <a:lnTo>
                    <a:pt x="1573" y="3440"/>
                  </a:lnTo>
                  <a:lnTo>
                    <a:pt x="1563" y="3468"/>
                  </a:lnTo>
                  <a:lnTo>
                    <a:pt x="1560" y="3500"/>
                  </a:lnTo>
                  <a:lnTo>
                    <a:pt x="1560" y="3693"/>
                  </a:lnTo>
                  <a:lnTo>
                    <a:pt x="1556" y="3713"/>
                  </a:lnTo>
                  <a:lnTo>
                    <a:pt x="1548" y="3729"/>
                  </a:lnTo>
                  <a:lnTo>
                    <a:pt x="1535" y="3742"/>
                  </a:lnTo>
                  <a:lnTo>
                    <a:pt x="1518" y="3750"/>
                  </a:lnTo>
                  <a:lnTo>
                    <a:pt x="1499" y="3754"/>
                  </a:lnTo>
                  <a:lnTo>
                    <a:pt x="1481" y="3750"/>
                  </a:lnTo>
                  <a:lnTo>
                    <a:pt x="1465" y="3742"/>
                  </a:lnTo>
                  <a:lnTo>
                    <a:pt x="1451" y="3729"/>
                  </a:lnTo>
                  <a:lnTo>
                    <a:pt x="1442" y="3713"/>
                  </a:lnTo>
                  <a:lnTo>
                    <a:pt x="1440" y="3693"/>
                  </a:lnTo>
                  <a:lnTo>
                    <a:pt x="1440" y="3500"/>
                  </a:lnTo>
                  <a:lnTo>
                    <a:pt x="1444" y="3457"/>
                  </a:lnTo>
                  <a:lnTo>
                    <a:pt x="1452" y="3416"/>
                  </a:lnTo>
                  <a:lnTo>
                    <a:pt x="1468" y="3378"/>
                  </a:lnTo>
                  <a:lnTo>
                    <a:pt x="1489" y="3343"/>
                  </a:lnTo>
                  <a:lnTo>
                    <a:pt x="1516" y="3312"/>
                  </a:lnTo>
                  <a:lnTo>
                    <a:pt x="1547" y="3286"/>
                  </a:lnTo>
                  <a:lnTo>
                    <a:pt x="1583" y="3264"/>
                  </a:lnTo>
                  <a:lnTo>
                    <a:pt x="1621" y="3248"/>
                  </a:lnTo>
                  <a:lnTo>
                    <a:pt x="1844" y="3172"/>
                  </a:lnTo>
                  <a:lnTo>
                    <a:pt x="1848" y="3171"/>
                  </a:lnTo>
                  <a:lnTo>
                    <a:pt x="1851" y="3168"/>
                  </a:lnTo>
                  <a:lnTo>
                    <a:pt x="1851" y="3164"/>
                  </a:lnTo>
                  <a:lnTo>
                    <a:pt x="1851" y="3066"/>
                  </a:lnTo>
                  <a:lnTo>
                    <a:pt x="1803" y="3037"/>
                  </a:lnTo>
                  <a:lnTo>
                    <a:pt x="1760" y="3002"/>
                  </a:lnTo>
                  <a:lnTo>
                    <a:pt x="1719" y="2962"/>
                  </a:lnTo>
                  <a:lnTo>
                    <a:pt x="1684" y="2919"/>
                  </a:lnTo>
                  <a:lnTo>
                    <a:pt x="1652" y="2873"/>
                  </a:lnTo>
                  <a:lnTo>
                    <a:pt x="1626" y="2822"/>
                  </a:lnTo>
                  <a:lnTo>
                    <a:pt x="1605" y="2770"/>
                  </a:lnTo>
                  <a:lnTo>
                    <a:pt x="1590" y="2714"/>
                  </a:lnTo>
                  <a:lnTo>
                    <a:pt x="1580" y="2657"/>
                  </a:lnTo>
                  <a:lnTo>
                    <a:pt x="1576" y="2597"/>
                  </a:lnTo>
                  <a:lnTo>
                    <a:pt x="1576" y="2588"/>
                  </a:lnTo>
                  <a:lnTo>
                    <a:pt x="1568" y="2588"/>
                  </a:lnTo>
                  <a:lnTo>
                    <a:pt x="1530" y="2585"/>
                  </a:lnTo>
                  <a:lnTo>
                    <a:pt x="1494" y="2573"/>
                  </a:lnTo>
                  <a:lnTo>
                    <a:pt x="1462" y="2557"/>
                  </a:lnTo>
                  <a:lnTo>
                    <a:pt x="1434" y="2535"/>
                  </a:lnTo>
                  <a:lnTo>
                    <a:pt x="1409" y="2508"/>
                  </a:lnTo>
                  <a:lnTo>
                    <a:pt x="1349" y="2536"/>
                  </a:lnTo>
                  <a:lnTo>
                    <a:pt x="1286" y="2559"/>
                  </a:lnTo>
                  <a:lnTo>
                    <a:pt x="1221" y="2575"/>
                  </a:lnTo>
                  <a:lnTo>
                    <a:pt x="1156" y="2585"/>
                  </a:lnTo>
                  <a:lnTo>
                    <a:pt x="1089" y="2588"/>
                  </a:lnTo>
                  <a:lnTo>
                    <a:pt x="1022" y="2585"/>
                  </a:lnTo>
                  <a:lnTo>
                    <a:pt x="957" y="2575"/>
                  </a:lnTo>
                  <a:lnTo>
                    <a:pt x="894" y="2559"/>
                  </a:lnTo>
                  <a:lnTo>
                    <a:pt x="833" y="2537"/>
                  </a:lnTo>
                  <a:lnTo>
                    <a:pt x="775" y="2510"/>
                  </a:lnTo>
                  <a:lnTo>
                    <a:pt x="720" y="2478"/>
                  </a:lnTo>
                  <a:lnTo>
                    <a:pt x="668" y="2441"/>
                  </a:lnTo>
                  <a:lnTo>
                    <a:pt x="621" y="2398"/>
                  </a:lnTo>
                  <a:lnTo>
                    <a:pt x="576" y="2353"/>
                  </a:lnTo>
                  <a:lnTo>
                    <a:pt x="536" y="2303"/>
                  </a:lnTo>
                  <a:lnTo>
                    <a:pt x="501" y="2250"/>
                  </a:lnTo>
                  <a:lnTo>
                    <a:pt x="473" y="2191"/>
                  </a:lnTo>
                  <a:lnTo>
                    <a:pt x="448" y="2132"/>
                  </a:lnTo>
                  <a:lnTo>
                    <a:pt x="429" y="2068"/>
                  </a:lnTo>
                  <a:lnTo>
                    <a:pt x="223" y="2130"/>
                  </a:lnTo>
                  <a:lnTo>
                    <a:pt x="195" y="2143"/>
                  </a:lnTo>
                  <a:lnTo>
                    <a:pt x="169" y="2160"/>
                  </a:lnTo>
                  <a:lnTo>
                    <a:pt x="149" y="2182"/>
                  </a:lnTo>
                  <a:lnTo>
                    <a:pt x="133" y="2209"/>
                  </a:lnTo>
                  <a:lnTo>
                    <a:pt x="123" y="2238"/>
                  </a:lnTo>
                  <a:lnTo>
                    <a:pt x="120" y="2269"/>
                  </a:lnTo>
                  <a:lnTo>
                    <a:pt x="120" y="2879"/>
                  </a:lnTo>
                  <a:lnTo>
                    <a:pt x="411" y="2879"/>
                  </a:lnTo>
                  <a:lnTo>
                    <a:pt x="411" y="2659"/>
                  </a:lnTo>
                  <a:lnTo>
                    <a:pt x="408" y="2631"/>
                  </a:lnTo>
                  <a:lnTo>
                    <a:pt x="401" y="2603"/>
                  </a:lnTo>
                  <a:lnTo>
                    <a:pt x="387" y="2578"/>
                  </a:lnTo>
                  <a:lnTo>
                    <a:pt x="284" y="2425"/>
                  </a:lnTo>
                  <a:lnTo>
                    <a:pt x="277" y="2407"/>
                  </a:lnTo>
                  <a:lnTo>
                    <a:pt x="274" y="2389"/>
                  </a:lnTo>
                  <a:lnTo>
                    <a:pt x="278" y="2370"/>
                  </a:lnTo>
                  <a:lnTo>
                    <a:pt x="287" y="2354"/>
                  </a:lnTo>
                  <a:lnTo>
                    <a:pt x="300" y="2341"/>
                  </a:lnTo>
                  <a:lnTo>
                    <a:pt x="319" y="2333"/>
                  </a:lnTo>
                  <a:lnTo>
                    <a:pt x="336" y="2331"/>
                  </a:lnTo>
                  <a:lnTo>
                    <a:pt x="355" y="2335"/>
                  </a:lnTo>
                  <a:lnTo>
                    <a:pt x="371" y="2344"/>
                  </a:lnTo>
                  <a:lnTo>
                    <a:pt x="384" y="2357"/>
                  </a:lnTo>
                  <a:lnTo>
                    <a:pt x="487" y="2511"/>
                  </a:lnTo>
                  <a:lnTo>
                    <a:pt x="506" y="2546"/>
                  </a:lnTo>
                  <a:lnTo>
                    <a:pt x="520" y="2582"/>
                  </a:lnTo>
                  <a:lnTo>
                    <a:pt x="529" y="2619"/>
                  </a:lnTo>
                  <a:lnTo>
                    <a:pt x="531" y="2659"/>
                  </a:lnTo>
                  <a:lnTo>
                    <a:pt x="531" y="3693"/>
                  </a:lnTo>
                  <a:lnTo>
                    <a:pt x="529" y="3713"/>
                  </a:lnTo>
                  <a:lnTo>
                    <a:pt x="520" y="3729"/>
                  </a:lnTo>
                  <a:lnTo>
                    <a:pt x="506" y="3742"/>
                  </a:lnTo>
                  <a:lnTo>
                    <a:pt x="490" y="3750"/>
                  </a:lnTo>
                  <a:lnTo>
                    <a:pt x="472" y="3754"/>
                  </a:lnTo>
                  <a:lnTo>
                    <a:pt x="452" y="3750"/>
                  </a:lnTo>
                  <a:lnTo>
                    <a:pt x="436" y="3742"/>
                  </a:lnTo>
                  <a:lnTo>
                    <a:pt x="423" y="3729"/>
                  </a:lnTo>
                  <a:lnTo>
                    <a:pt x="415" y="3713"/>
                  </a:lnTo>
                  <a:lnTo>
                    <a:pt x="411" y="3693"/>
                  </a:lnTo>
                  <a:lnTo>
                    <a:pt x="411" y="2999"/>
                  </a:lnTo>
                  <a:lnTo>
                    <a:pt x="189" y="2999"/>
                  </a:lnTo>
                  <a:lnTo>
                    <a:pt x="189" y="3693"/>
                  </a:lnTo>
                  <a:lnTo>
                    <a:pt x="185" y="3713"/>
                  </a:lnTo>
                  <a:lnTo>
                    <a:pt x="177" y="3729"/>
                  </a:lnTo>
                  <a:lnTo>
                    <a:pt x="164" y="3742"/>
                  </a:lnTo>
                  <a:lnTo>
                    <a:pt x="148" y="3750"/>
                  </a:lnTo>
                  <a:lnTo>
                    <a:pt x="129" y="3754"/>
                  </a:lnTo>
                  <a:lnTo>
                    <a:pt x="109" y="3750"/>
                  </a:lnTo>
                  <a:lnTo>
                    <a:pt x="93" y="3742"/>
                  </a:lnTo>
                  <a:lnTo>
                    <a:pt x="81" y="3729"/>
                  </a:lnTo>
                  <a:lnTo>
                    <a:pt x="72" y="3713"/>
                  </a:lnTo>
                  <a:lnTo>
                    <a:pt x="68" y="3693"/>
                  </a:lnTo>
                  <a:lnTo>
                    <a:pt x="68" y="2999"/>
                  </a:lnTo>
                  <a:lnTo>
                    <a:pt x="60" y="2999"/>
                  </a:lnTo>
                  <a:lnTo>
                    <a:pt x="41" y="2997"/>
                  </a:lnTo>
                  <a:lnTo>
                    <a:pt x="25" y="2988"/>
                  </a:lnTo>
                  <a:lnTo>
                    <a:pt x="11" y="2974"/>
                  </a:lnTo>
                  <a:lnTo>
                    <a:pt x="2" y="2958"/>
                  </a:lnTo>
                  <a:lnTo>
                    <a:pt x="0" y="2940"/>
                  </a:lnTo>
                  <a:lnTo>
                    <a:pt x="0" y="2269"/>
                  </a:lnTo>
                  <a:lnTo>
                    <a:pt x="4" y="2226"/>
                  </a:lnTo>
                  <a:lnTo>
                    <a:pt x="14" y="2185"/>
                  </a:lnTo>
                  <a:lnTo>
                    <a:pt x="30" y="2146"/>
                  </a:lnTo>
                  <a:lnTo>
                    <a:pt x="52" y="2110"/>
                  </a:lnTo>
                  <a:lnTo>
                    <a:pt x="79" y="2079"/>
                  </a:lnTo>
                  <a:lnTo>
                    <a:pt x="112" y="2052"/>
                  </a:lnTo>
                  <a:lnTo>
                    <a:pt x="149" y="2031"/>
                  </a:lnTo>
                  <a:lnTo>
                    <a:pt x="190" y="2015"/>
                  </a:lnTo>
                  <a:lnTo>
                    <a:pt x="685" y="1866"/>
                  </a:lnTo>
                  <a:lnTo>
                    <a:pt x="685" y="1701"/>
                  </a:lnTo>
                  <a:lnTo>
                    <a:pt x="637" y="1660"/>
                  </a:lnTo>
                  <a:lnTo>
                    <a:pt x="591" y="1615"/>
                  </a:lnTo>
                  <a:lnTo>
                    <a:pt x="550" y="1567"/>
                  </a:lnTo>
                  <a:lnTo>
                    <a:pt x="514" y="1515"/>
                  </a:lnTo>
                  <a:lnTo>
                    <a:pt x="483" y="1459"/>
                  </a:lnTo>
                  <a:lnTo>
                    <a:pt x="457" y="1400"/>
                  </a:lnTo>
                  <a:lnTo>
                    <a:pt x="436" y="1338"/>
                  </a:lnTo>
                  <a:lnTo>
                    <a:pt x="422" y="1274"/>
                  </a:lnTo>
                  <a:lnTo>
                    <a:pt x="413" y="1208"/>
                  </a:lnTo>
                  <a:lnTo>
                    <a:pt x="380" y="1194"/>
                  </a:lnTo>
                  <a:lnTo>
                    <a:pt x="350" y="1176"/>
                  </a:lnTo>
                  <a:lnTo>
                    <a:pt x="325" y="1151"/>
                  </a:lnTo>
                  <a:lnTo>
                    <a:pt x="304" y="1124"/>
                  </a:lnTo>
                  <a:lnTo>
                    <a:pt x="288" y="1091"/>
                  </a:lnTo>
                  <a:lnTo>
                    <a:pt x="278" y="1057"/>
                  </a:lnTo>
                  <a:lnTo>
                    <a:pt x="274" y="1019"/>
                  </a:lnTo>
                  <a:lnTo>
                    <a:pt x="277" y="985"/>
                  </a:lnTo>
                  <a:lnTo>
                    <a:pt x="287" y="952"/>
                  </a:lnTo>
                  <a:lnTo>
                    <a:pt x="300" y="921"/>
                  </a:lnTo>
                  <a:lnTo>
                    <a:pt x="319" y="894"/>
                  </a:lnTo>
                  <a:lnTo>
                    <a:pt x="343" y="870"/>
                  </a:lnTo>
                  <a:lnTo>
                    <a:pt x="343" y="540"/>
                  </a:lnTo>
                  <a:lnTo>
                    <a:pt x="346" y="477"/>
                  </a:lnTo>
                  <a:lnTo>
                    <a:pt x="357" y="416"/>
                  </a:lnTo>
                  <a:lnTo>
                    <a:pt x="375" y="358"/>
                  </a:lnTo>
                  <a:lnTo>
                    <a:pt x="397" y="303"/>
                  </a:lnTo>
                  <a:lnTo>
                    <a:pt x="427" y="251"/>
                  </a:lnTo>
                  <a:lnTo>
                    <a:pt x="462" y="203"/>
                  </a:lnTo>
                  <a:lnTo>
                    <a:pt x="501" y="158"/>
                  </a:lnTo>
                  <a:lnTo>
                    <a:pt x="545" y="118"/>
                  </a:lnTo>
                  <a:lnTo>
                    <a:pt x="593" y="85"/>
                  </a:lnTo>
                  <a:lnTo>
                    <a:pt x="645" y="55"/>
                  </a:lnTo>
                  <a:lnTo>
                    <a:pt x="701" y="31"/>
                  </a:lnTo>
                  <a:lnTo>
                    <a:pt x="758" y="14"/>
                  </a:lnTo>
                  <a:lnTo>
                    <a:pt x="819" y="4"/>
                  </a:lnTo>
                  <a:lnTo>
                    <a:pt x="8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870352" y="6245481"/>
              <a:ext cx="59441" cy="28441"/>
            </a:xfrm>
            <a:custGeom>
              <a:avLst/>
              <a:gdLst>
                <a:gd name="T0" fmla="*/ 338 w 395"/>
                <a:gd name="T1" fmla="*/ 0 h 189"/>
                <a:gd name="T2" fmla="*/ 356 w 395"/>
                <a:gd name="T3" fmla="*/ 4 h 189"/>
                <a:gd name="T4" fmla="*/ 372 w 395"/>
                <a:gd name="T5" fmla="*/ 14 h 189"/>
                <a:gd name="T6" fmla="*/ 385 w 395"/>
                <a:gd name="T7" fmla="*/ 27 h 189"/>
                <a:gd name="T8" fmla="*/ 392 w 395"/>
                <a:gd name="T9" fmla="*/ 45 h 189"/>
                <a:gd name="T10" fmla="*/ 395 w 395"/>
                <a:gd name="T11" fmla="*/ 62 h 189"/>
                <a:gd name="T12" fmla="*/ 391 w 395"/>
                <a:gd name="T13" fmla="*/ 81 h 189"/>
                <a:gd name="T14" fmla="*/ 381 w 395"/>
                <a:gd name="T15" fmla="*/ 98 h 189"/>
                <a:gd name="T16" fmla="*/ 356 w 395"/>
                <a:gd name="T17" fmla="*/ 124 h 189"/>
                <a:gd name="T18" fmla="*/ 329 w 395"/>
                <a:gd name="T19" fmla="*/ 147 h 189"/>
                <a:gd name="T20" fmla="*/ 298 w 395"/>
                <a:gd name="T21" fmla="*/ 165 h 189"/>
                <a:gd name="T22" fmla="*/ 266 w 395"/>
                <a:gd name="T23" fmla="*/ 178 h 189"/>
                <a:gd name="T24" fmla="*/ 232 w 395"/>
                <a:gd name="T25" fmla="*/ 185 h 189"/>
                <a:gd name="T26" fmla="*/ 197 w 395"/>
                <a:gd name="T27" fmla="*/ 189 h 189"/>
                <a:gd name="T28" fmla="*/ 163 w 395"/>
                <a:gd name="T29" fmla="*/ 185 h 189"/>
                <a:gd name="T30" fmla="*/ 129 w 395"/>
                <a:gd name="T31" fmla="*/ 178 h 189"/>
                <a:gd name="T32" fmla="*/ 97 w 395"/>
                <a:gd name="T33" fmla="*/ 165 h 189"/>
                <a:gd name="T34" fmla="*/ 67 w 395"/>
                <a:gd name="T35" fmla="*/ 147 h 189"/>
                <a:gd name="T36" fmla="*/ 38 w 395"/>
                <a:gd name="T37" fmla="*/ 124 h 189"/>
                <a:gd name="T38" fmla="*/ 14 w 395"/>
                <a:gd name="T39" fmla="*/ 98 h 189"/>
                <a:gd name="T40" fmla="*/ 5 w 395"/>
                <a:gd name="T41" fmla="*/ 81 h 189"/>
                <a:gd name="T42" fmla="*/ 0 w 395"/>
                <a:gd name="T43" fmla="*/ 62 h 189"/>
                <a:gd name="T44" fmla="*/ 2 w 395"/>
                <a:gd name="T45" fmla="*/ 45 h 189"/>
                <a:gd name="T46" fmla="*/ 10 w 395"/>
                <a:gd name="T47" fmla="*/ 27 h 189"/>
                <a:gd name="T48" fmla="*/ 22 w 395"/>
                <a:gd name="T49" fmla="*/ 14 h 189"/>
                <a:gd name="T50" fmla="*/ 40 w 395"/>
                <a:gd name="T51" fmla="*/ 4 h 189"/>
                <a:gd name="T52" fmla="*/ 57 w 395"/>
                <a:gd name="T53" fmla="*/ 0 h 189"/>
                <a:gd name="T54" fmla="*/ 76 w 395"/>
                <a:gd name="T55" fmla="*/ 1 h 189"/>
                <a:gd name="T56" fmla="*/ 93 w 395"/>
                <a:gd name="T57" fmla="*/ 9 h 189"/>
                <a:gd name="T58" fmla="*/ 107 w 395"/>
                <a:gd name="T59" fmla="*/ 22 h 189"/>
                <a:gd name="T60" fmla="*/ 127 w 395"/>
                <a:gd name="T61" fmla="*/ 42 h 189"/>
                <a:gd name="T62" fmla="*/ 149 w 395"/>
                <a:gd name="T63" fmla="*/ 56 h 189"/>
                <a:gd name="T64" fmla="*/ 172 w 395"/>
                <a:gd name="T65" fmla="*/ 66 h 189"/>
                <a:gd name="T66" fmla="*/ 197 w 395"/>
                <a:gd name="T67" fmla="*/ 68 h 189"/>
                <a:gd name="T68" fmla="*/ 222 w 395"/>
                <a:gd name="T69" fmla="*/ 66 h 189"/>
                <a:gd name="T70" fmla="*/ 247 w 395"/>
                <a:gd name="T71" fmla="*/ 56 h 189"/>
                <a:gd name="T72" fmla="*/ 268 w 395"/>
                <a:gd name="T73" fmla="*/ 42 h 189"/>
                <a:gd name="T74" fmla="*/ 288 w 395"/>
                <a:gd name="T75" fmla="*/ 22 h 189"/>
                <a:gd name="T76" fmla="*/ 303 w 395"/>
                <a:gd name="T77" fmla="*/ 9 h 189"/>
                <a:gd name="T78" fmla="*/ 319 w 395"/>
                <a:gd name="T79" fmla="*/ 1 h 189"/>
                <a:gd name="T80" fmla="*/ 338 w 395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9">
                  <a:moveTo>
                    <a:pt x="338" y="0"/>
                  </a:moveTo>
                  <a:lnTo>
                    <a:pt x="356" y="4"/>
                  </a:lnTo>
                  <a:lnTo>
                    <a:pt x="372" y="14"/>
                  </a:lnTo>
                  <a:lnTo>
                    <a:pt x="385" y="27"/>
                  </a:lnTo>
                  <a:lnTo>
                    <a:pt x="392" y="45"/>
                  </a:lnTo>
                  <a:lnTo>
                    <a:pt x="395" y="62"/>
                  </a:lnTo>
                  <a:lnTo>
                    <a:pt x="391" y="81"/>
                  </a:lnTo>
                  <a:lnTo>
                    <a:pt x="381" y="98"/>
                  </a:lnTo>
                  <a:lnTo>
                    <a:pt x="356" y="124"/>
                  </a:lnTo>
                  <a:lnTo>
                    <a:pt x="329" y="147"/>
                  </a:lnTo>
                  <a:lnTo>
                    <a:pt x="298" y="165"/>
                  </a:lnTo>
                  <a:lnTo>
                    <a:pt x="266" y="178"/>
                  </a:lnTo>
                  <a:lnTo>
                    <a:pt x="232" y="185"/>
                  </a:lnTo>
                  <a:lnTo>
                    <a:pt x="197" y="189"/>
                  </a:lnTo>
                  <a:lnTo>
                    <a:pt x="163" y="185"/>
                  </a:lnTo>
                  <a:lnTo>
                    <a:pt x="129" y="178"/>
                  </a:lnTo>
                  <a:lnTo>
                    <a:pt x="97" y="165"/>
                  </a:lnTo>
                  <a:lnTo>
                    <a:pt x="67" y="147"/>
                  </a:lnTo>
                  <a:lnTo>
                    <a:pt x="38" y="124"/>
                  </a:lnTo>
                  <a:lnTo>
                    <a:pt x="14" y="98"/>
                  </a:lnTo>
                  <a:lnTo>
                    <a:pt x="5" y="81"/>
                  </a:lnTo>
                  <a:lnTo>
                    <a:pt x="0" y="62"/>
                  </a:lnTo>
                  <a:lnTo>
                    <a:pt x="2" y="45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40" y="4"/>
                  </a:lnTo>
                  <a:lnTo>
                    <a:pt x="57" y="0"/>
                  </a:lnTo>
                  <a:lnTo>
                    <a:pt x="76" y="1"/>
                  </a:lnTo>
                  <a:lnTo>
                    <a:pt x="93" y="9"/>
                  </a:lnTo>
                  <a:lnTo>
                    <a:pt x="107" y="22"/>
                  </a:lnTo>
                  <a:lnTo>
                    <a:pt x="127" y="42"/>
                  </a:lnTo>
                  <a:lnTo>
                    <a:pt x="149" y="56"/>
                  </a:lnTo>
                  <a:lnTo>
                    <a:pt x="172" y="66"/>
                  </a:lnTo>
                  <a:lnTo>
                    <a:pt x="197" y="68"/>
                  </a:lnTo>
                  <a:lnTo>
                    <a:pt x="222" y="66"/>
                  </a:lnTo>
                  <a:lnTo>
                    <a:pt x="247" y="56"/>
                  </a:lnTo>
                  <a:lnTo>
                    <a:pt x="268" y="42"/>
                  </a:lnTo>
                  <a:lnTo>
                    <a:pt x="288" y="22"/>
                  </a:lnTo>
                  <a:lnTo>
                    <a:pt x="303" y="9"/>
                  </a:lnTo>
                  <a:lnTo>
                    <a:pt x="319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860269" y="6204249"/>
              <a:ext cx="18058" cy="18058"/>
            </a:xfrm>
            <a:custGeom>
              <a:avLst/>
              <a:gdLst>
                <a:gd name="T0" fmla="*/ 59 w 120"/>
                <a:gd name="T1" fmla="*/ 0 h 120"/>
                <a:gd name="T2" fmla="*/ 79 w 120"/>
                <a:gd name="T3" fmla="*/ 3 h 120"/>
                <a:gd name="T4" fmla="*/ 95 w 120"/>
                <a:gd name="T5" fmla="*/ 11 h 120"/>
                <a:gd name="T6" fmla="*/ 108 w 120"/>
                <a:gd name="T7" fmla="*/ 25 h 120"/>
                <a:gd name="T8" fmla="*/ 117 w 120"/>
                <a:gd name="T9" fmla="*/ 41 h 120"/>
                <a:gd name="T10" fmla="*/ 120 w 120"/>
                <a:gd name="T11" fmla="*/ 59 h 120"/>
                <a:gd name="T12" fmla="*/ 117 w 120"/>
                <a:gd name="T13" fmla="*/ 79 h 120"/>
                <a:gd name="T14" fmla="*/ 108 w 120"/>
                <a:gd name="T15" fmla="*/ 95 h 120"/>
                <a:gd name="T16" fmla="*/ 95 w 120"/>
                <a:gd name="T17" fmla="*/ 108 h 120"/>
                <a:gd name="T18" fmla="*/ 79 w 120"/>
                <a:gd name="T19" fmla="*/ 116 h 120"/>
                <a:gd name="T20" fmla="*/ 59 w 120"/>
                <a:gd name="T21" fmla="*/ 120 h 120"/>
                <a:gd name="T22" fmla="*/ 41 w 120"/>
                <a:gd name="T23" fmla="*/ 116 h 120"/>
                <a:gd name="T24" fmla="*/ 25 w 120"/>
                <a:gd name="T25" fmla="*/ 108 h 120"/>
                <a:gd name="T26" fmla="*/ 11 w 120"/>
                <a:gd name="T27" fmla="*/ 95 h 120"/>
                <a:gd name="T28" fmla="*/ 4 w 120"/>
                <a:gd name="T29" fmla="*/ 79 h 120"/>
                <a:gd name="T30" fmla="*/ 0 w 120"/>
                <a:gd name="T31" fmla="*/ 59 h 120"/>
                <a:gd name="T32" fmla="*/ 4 w 120"/>
                <a:gd name="T33" fmla="*/ 41 h 120"/>
                <a:gd name="T34" fmla="*/ 11 w 120"/>
                <a:gd name="T35" fmla="*/ 25 h 120"/>
                <a:gd name="T36" fmla="*/ 25 w 120"/>
                <a:gd name="T37" fmla="*/ 11 h 120"/>
                <a:gd name="T38" fmla="*/ 41 w 120"/>
                <a:gd name="T39" fmla="*/ 3 h 120"/>
                <a:gd name="T40" fmla="*/ 59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59" y="0"/>
                  </a:moveTo>
                  <a:lnTo>
                    <a:pt x="79" y="3"/>
                  </a:lnTo>
                  <a:lnTo>
                    <a:pt x="95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20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5" y="108"/>
                  </a:lnTo>
                  <a:lnTo>
                    <a:pt x="79" y="116"/>
                  </a:lnTo>
                  <a:lnTo>
                    <a:pt x="59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921666" y="6204249"/>
              <a:ext cx="17907" cy="18058"/>
            </a:xfrm>
            <a:custGeom>
              <a:avLst/>
              <a:gdLst>
                <a:gd name="T0" fmla="*/ 60 w 119"/>
                <a:gd name="T1" fmla="*/ 0 h 120"/>
                <a:gd name="T2" fmla="*/ 78 w 119"/>
                <a:gd name="T3" fmla="*/ 3 h 120"/>
                <a:gd name="T4" fmla="*/ 96 w 119"/>
                <a:gd name="T5" fmla="*/ 11 h 120"/>
                <a:gd name="T6" fmla="*/ 108 w 119"/>
                <a:gd name="T7" fmla="*/ 25 h 120"/>
                <a:gd name="T8" fmla="*/ 117 w 119"/>
                <a:gd name="T9" fmla="*/ 41 h 120"/>
                <a:gd name="T10" fmla="*/ 119 w 119"/>
                <a:gd name="T11" fmla="*/ 59 h 120"/>
                <a:gd name="T12" fmla="*/ 117 w 119"/>
                <a:gd name="T13" fmla="*/ 79 h 120"/>
                <a:gd name="T14" fmla="*/ 108 w 119"/>
                <a:gd name="T15" fmla="*/ 95 h 120"/>
                <a:gd name="T16" fmla="*/ 96 w 119"/>
                <a:gd name="T17" fmla="*/ 108 h 120"/>
                <a:gd name="T18" fmla="*/ 78 w 119"/>
                <a:gd name="T19" fmla="*/ 116 h 120"/>
                <a:gd name="T20" fmla="*/ 60 w 119"/>
                <a:gd name="T21" fmla="*/ 120 h 120"/>
                <a:gd name="T22" fmla="*/ 41 w 119"/>
                <a:gd name="T23" fmla="*/ 116 h 120"/>
                <a:gd name="T24" fmla="*/ 25 w 119"/>
                <a:gd name="T25" fmla="*/ 108 h 120"/>
                <a:gd name="T26" fmla="*/ 11 w 119"/>
                <a:gd name="T27" fmla="*/ 95 h 120"/>
                <a:gd name="T28" fmla="*/ 3 w 119"/>
                <a:gd name="T29" fmla="*/ 79 h 120"/>
                <a:gd name="T30" fmla="*/ 0 w 119"/>
                <a:gd name="T31" fmla="*/ 59 h 120"/>
                <a:gd name="T32" fmla="*/ 3 w 119"/>
                <a:gd name="T33" fmla="*/ 41 h 120"/>
                <a:gd name="T34" fmla="*/ 11 w 119"/>
                <a:gd name="T35" fmla="*/ 25 h 120"/>
                <a:gd name="T36" fmla="*/ 25 w 119"/>
                <a:gd name="T37" fmla="*/ 11 h 120"/>
                <a:gd name="T38" fmla="*/ 41 w 119"/>
                <a:gd name="T39" fmla="*/ 3 h 120"/>
                <a:gd name="T40" fmla="*/ 60 w 119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0">
                  <a:moveTo>
                    <a:pt x="60" y="0"/>
                  </a:moveTo>
                  <a:lnTo>
                    <a:pt x="78" y="3"/>
                  </a:lnTo>
                  <a:lnTo>
                    <a:pt x="96" y="11"/>
                  </a:lnTo>
                  <a:lnTo>
                    <a:pt x="108" y="25"/>
                  </a:lnTo>
                  <a:lnTo>
                    <a:pt x="117" y="41"/>
                  </a:lnTo>
                  <a:lnTo>
                    <a:pt x="119" y="59"/>
                  </a:lnTo>
                  <a:lnTo>
                    <a:pt x="117" y="79"/>
                  </a:lnTo>
                  <a:lnTo>
                    <a:pt x="108" y="95"/>
                  </a:lnTo>
                  <a:lnTo>
                    <a:pt x="96" y="108"/>
                  </a:lnTo>
                  <a:lnTo>
                    <a:pt x="78" y="116"/>
                  </a:lnTo>
                  <a:lnTo>
                    <a:pt x="60" y="120"/>
                  </a:lnTo>
                  <a:lnTo>
                    <a:pt x="41" y="116"/>
                  </a:lnTo>
                  <a:lnTo>
                    <a:pt x="25" y="108"/>
                  </a:lnTo>
                  <a:lnTo>
                    <a:pt x="11" y="95"/>
                  </a:lnTo>
                  <a:lnTo>
                    <a:pt x="3" y="79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5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7560901" y="1961194"/>
            <a:ext cx="536669" cy="724555"/>
          </a:xfrm>
          <a:custGeom>
            <a:avLst/>
            <a:gdLst>
              <a:gd name="T0" fmla="*/ 1334 w 2820"/>
              <a:gd name="T1" fmla="*/ 2604 h 4188"/>
              <a:gd name="T2" fmla="*/ 1135 w 2820"/>
              <a:gd name="T3" fmla="*/ 2492 h 4188"/>
              <a:gd name="T4" fmla="*/ 1721 w 2820"/>
              <a:gd name="T5" fmla="*/ 2084 h 4188"/>
              <a:gd name="T6" fmla="*/ 1550 w 2820"/>
              <a:gd name="T7" fmla="*/ 2297 h 4188"/>
              <a:gd name="T8" fmla="*/ 1510 w 2820"/>
              <a:gd name="T9" fmla="*/ 2344 h 4188"/>
              <a:gd name="T10" fmla="*/ 1689 w 2820"/>
              <a:gd name="T11" fmla="*/ 2494 h 4188"/>
              <a:gd name="T12" fmla="*/ 1471 w 2820"/>
              <a:gd name="T13" fmla="*/ 1915 h 4188"/>
              <a:gd name="T14" fmla="*/ 1641 w 2820"/>
              <a:gd name="T15" fmla="*/ 1869 h 4188"/>
              <a:gd name="T16" fmla="*/ 706 w 2820"/>
              <a:gd name="T17" fmla="*/ 1185 h 4188"/>
              <a:gd name="T18" fmla="*/ 1986 w 2820"/>
              <a:gd name="T19" fmla="*/ 1294 h 4188"/>
              <a:gd name="T20" fmla="*/ 2092 w 2820"/>
              <a:gd name="T21" fmla="*/ 1103 h 4188"/>
              <a:gd name="T22" fmla="*/ 1471 w 2820"/>
              <a:gd name="T23" fmla="*/ 854 h 4188"/>
              <a:gd name="T24" fmla="*/ 956 w 2820"/>
              <a:gd name="T25" fmla="*/ 1442 h 4188"/>
              <a:gd name="T26" fmla="*/ 1245 w 2820"/>
              <a:gd name="T27" fmla="*/ 1767 h 4188"/>
              <a:gd name="T28" fmla="*/ 1711 w 2820"/>
              <a:gd name="T29" fmla="*/ 1680 h 4188"/>
              <a:gd name="T30" fmla="*/ 1855 w 2820"/>
              <a:gd name="T31" fmla="*/ 890 h 4188"/>
              <a:gd name="T32" fmla="*/ 1334 w 2820"/>
              <a:gd name="T33" fmla="*/ 127 h 4188"/>
              <a:gd name="T34" fmla="*/ 853 w 2820"/>
              <a:gd name="T35" fmla="*/ 439 h 4188"/>
              <a:gd name="T36" fmla="*/ 834 w 2820"/>
              <a:gd name="T37" fmla="*/ 874 h 4188"/>
              <a:gd name="T38" fmla="*/ 1266 w 2820"/>
              <a:gd name="T39" fmla="*/ 789 h 4188"/>
              <a:gd name="T40" fmla="*/ 1750 w 2820"/>
              <a:gd name="T41" fmla="*/ 613 h 4188"/>
              <a:gd name="T42" fmla="*/ 1952 w 2820"/>
              <a:gd name="T43" fmla="*/ 812 h 4188"/>
              <a:gd name="T44" fmla="*/ 1986 w 2820"/>
              <a:gd name="T45" fmla="*/ 897 h 4188"/>
              <a:gd name="T46" fmla="*/ 1917 w 2820"/>
              <a:gd name="T47" fmla="*/ 385 h 4188"/>
              <a:gd name="T48" fmla="*/ 1404 w 2820"/>
              <a:gd name="T49" fmla="*/ 123 h 4188"/>
              <a:gd name="T50" fmla="*/ 1940 w 2820"/>
              <a:gd name="T51" fmla="*/ 223 h 4188"/>
              <a:gd name="T52" fmla="*/ 2163 w 2820"/>
              <a:gd name="T53" fmla="*/ 987 h 4188"/>
              <a:gd name="T54" fmla="*/ 2185 w 2820"/>
              <a:gd name="T55" fmla="*/ 1298 h 4188"/>
              <a:gd name="T56" fmla="*/ 1923 w 2820"/>
              <a:gd name="T57" fmla="*/ 1603 h 4188"/>
              <a:gd name="T58" fmla="*/ 2512 w 2820"/>
              <a:gd name="T59" fmla="*/ 2260 h 4188"/>
              <a:gd name="T60" fmla="*/ 2715 w 2820"/>
              <a:gd name="T61" fmla="*/ 2429 h 4188"/>
              <a:gd name="T62" fmla="*/ 2818 w 2820"/>
              <a:gd name="T63" fmla="*/ 3188 h 4188"/>
              <a:gd name="T64" fmla="*/ 2699 w 2820"/>
              <a:gd name="T65" fmla="*/ 3169 h 4188"/>
              <a:gd name="T66" fmla="*/ 2581 w 2820"/>
              <a:gd name="T67" fmla="*/ 2459 h 4188"/>
              <a:gd name="T68" fmla="*/ 2010 w 2820"/>
              <a:gd name="T69" fmla="*/ 2197 h 4188"/>
              <a:gd name="T70" fmla="*/ 1682 w 2820"/>
              <a:gd name="T71" fmla="*/ 2636 h 4188"/>
              <a:gd name="T72" fmla="*/ 1755 w 2820"/>
              <a:gd name="T73" fmla="*/ 3834 h 4188"/>
              <a:gd name="T74" fmla="*/ 2274 w 2820"/>
              <a:gd name="T75" fmla="*/ 2796 h 4188"/>
              <a:gd name="T76" fmla="*/ 2689 w 2820"/>
              <a:gd name="T77" fmla="*/ 4055 h 4188"/>
              <a:gd name="T78" fmla="*/ 2779 w 2820"/>
              <a:gd name="T79" fmla="*/ 3396 h 4188"/>
              <a:gd name="T80" fmla="*/ 2775 w 2820"/>
              <a:gd name="T81" fmla="*/ 4142 h 4188"/>
              <a:gd name="T82" fmla="*/ 969 w 2820"/>
              <a:gd name="T83" fmla="*/ 4146 h 4188"/>
              <a:gd name="T84" fmla="*/ 1065 w 2820"/>
              <a:gd name="T85" fmla="*/ 3834 h 4188"/>
              <a:gd name="T86" fmla="*/ 1139 w 2820"/>
              <a:gd name="T87" fmla="*/ 2636 h 4188"/>
              <a:gd name="T88" fmla="*/ 370 w 2820"/>
              <a:gd name="T89" fmla="*/ 2367 h 4188"/>
              <a:gd name="T90" fmla="*/ 218 w 2820"/>
              <a:gd name="T91" fmla="*/ 2484 h 4188"/>
              <a:gd name="T92" fmla="*/ 126 w 2820"/>
              <a:gd name="T93" fmla="*/ 4045 h 4188"/>
              <a:gd name="T94" fmla="*/ 528 w 2820"/>
              <a:gd name="T95" fmla="*/ 2798 h 4188"/>
              <a:gd name="T96" fmla="*/ 760 w 2820"/>
              <a:gd name="T97" fmla="*/ 4069 h 4188"/>
              <a:gd name="T98" fmla="*/ 741 w 2820"/>
              <a:gd name="T99" fmla="*/ 4188 h 4188"/>
              <a:gd name="T100" fmla="*/ 0 w 2820"/>
              <a:gd name="T101" fmla="*/ 4032 h 4188"/>
              <a:gd name="T102" fmla="*/ 131 w 2820"/>
              <a:gd name="T103" fmla="*/ 2397 h 4188"/>
              <a:gd name="T104" fmla="*/ 318 w 2820"/>
              <a:gd name="T105" fmla="*/ 2255 h 4188"/>
              <a:gd name="T106" fmla="*/ 875 w 2820"/>
              <a:gd name="T107" fmla="*/ 1585 h 4188"/>
              <a:gd name="T108" fmla="*/ 623 w 2820"/>
              <a:gd name="T109" fmla="*/ 1298 h 4188"/>
              <a:gd name="T110" fmla="*/ 644 w 2820"/>
              <a:gd name="T111" fmla="*/ 994 h 4188"/>
              <a:gd name="T112" fmla="*/ 866 w 2820"/>
              <a:gd name="T113" fmla="*/ 223 h 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20" h="4188">
                <a:moveTo>
                  <a:pt x="1353" y="2727"/>
                </a:moveTo>
                <a:lnTo>
                  <a:pt x="1176" y="3777"/>
                </a:lnTo>
                <a:lnTo>
                  <a:pt x="1410" y="4036"/>
                </a:lnTo>
                <a:lnTo>
                  <a:pt x="1645" y="3777"/>
                </a:lnTo>
                <a:lnTo>
                  <a:pt x="1467" y="2727"/>
                </a:lnTo>
                <a:lnTo>
                  <a:pt x="1353" y="2727"/>
                </a:lnTo>
                <a:close/>
                <a:moveTo>
                  <a:pt x="1410" y="2447"/>
                </a:moveTo>
                <a:lnTo>
                  <a:pt x="1287" y="2534"/>
                </a:lnTo>
                <a:lnTo>
                  <a:pt x="1334" y="2604"/>
                </a:lnTo>
                <a:lnTo>
                  <a:pt x="1486" y="2604"/>
                </a:lnTo>
                <a:lnTo>
                  <a:pt x="1533" y="2534"/>
                </a:lnTo>
                <a:lnTo>
                  <a:pt x="1410" y="2447"/>
                </a:lnTo>
                <a:close/>
                <a:moveTo>
                  <a:pt x="1098" y="2084"/>
                </a:moveTo>
                <a:lnTo>
                  <a:pt x="924" y="2152"/>
                </a:lnTo>
                <a:lnTo>
                  <a:pt x="1105" y="2513"/>
                </a:lnTo>
                <a:lnTo>
                  <a:pt x="1111" y="2509"/>
                </a:lnTo>
                <a:lnTo>
                  <a:pt x="1121" y="2503"/>
                </a:lnTo>
                <a:lnTo>
                  <a:pt x="1135" y="2492"/>
                </a:lnTo>
                <a:lnTo>
                  <a:pt x="1153" y="2479"/>
                </a:lnTo>
                <a:lnTo>
                  <a:pt x="1174" y="2463"/>
                </a:lnTo>
                <a:lnTo>
                  <a:pt x="1200" y="2447"/>
                </a:lnTo>
                <a:lnTo>
                  <a:pt x="1226" y="2427"/>
                </a:lnTo>
                <a:lnTo>
                  <a:pt x="1257" y="2406"/>
                </a:lnTo>
                <a:lnTo>
                  <a:pt x="1288" y="2383"/>
                </a:lnTo>
                <a:lnTo>
                  <a:pt x="1321" y="2359"/>
                </a:lnTo>
                <a:lnTo>
                  <a:pt x="1098" y="2084"/>
                </a:lnTo>
                <a:close/>
                <a:moveTo>
                  <a:pt x="1721" y="2084"/>
                </a:moveTo>
                <a:lnTo>
                  <a:pt x="1689" y="2124"/>
                </a:lnTo>
                <a:lnTo>
                  <a:pt x="1660" y="2160"/>
                </a:lnTo>
                <a:lnTo>
                  <a:pt x="1636" y="2190"/>
                </a:lnTo>
                <a:lnTo>
                  <a:pt x="1614" y="2217"/>
                </a:lnTo>
                <a:lnTo>
                  <a:pt x="1597" y="2239"/>
                </a:lnTo>
                <a:lnTo>
                  <a:pt x="1581" y="2258"/>
                </a:lnTo>
                <a:lnTo>
                  <a:pt x="1569" y="2273"/>
                </a:lnTo>
                <a:lnTo>
                  <a:pt x="1557" y="2287"/>
                </a:lnTo>
                <a:lnTo>
                  <a:pt x="1550" y="2297"/>
                </a:lnTo>
                <a:lnTo>
                  <a:pt x="1542" y="2306"/>
                </a:lnTo>
                <a:lnTo>
                  <a:pt x="1537" y="2312"/>
                </a:lnTo>
                <a:lnTo>
                  <a:pt x="1532" y="2317"/>
                </a:lnTo>
                <a:lnTo>
                  <a:pt x="1528" y="2322"/>
                </a:lnTo>
                <a:lnTo>
                  <a:pt x="1526" y="2326"/>
                </a:lnTo>
                <a:lnTo>
                  <a:pt x="1522" y="2330"/>
                </a:lnTo>
                <a:lnTo>
                  <a:pt x="1519" y="2334"/>
                </a:lnTo>
                <a:lnTo>
                  <a:pt x="1515" y="2339"/>
                </a:lnTo>
                <a:lnTo>
                  <a:pt x="1510" y="2344"/>
                </a:lnTo>
                <a:lnTo>
                  <a:pt x="1505" y="2350"/>
                </a:lnTo>
                <a:lnTo>
                  <a:pt x="1499" y="2359"/>
                </a:lnTo>
                <a:lnTo>
                  <a:pt x="1533" y="2383"/>
                </a:lnTo>
                <a:lnTo>
                  <a:pt x="1566" y="2406"/>
                </a:lnTo>
                <a:lnTo>
                  <a:pt x="1597" y="2429"/>
                </a:lnTo>
                <a:lnTo>
                  <a:pt x="1625" y="2448"/>
                </a:lnTo>
                <a:lnTo>
                  <a:pt x="1649" y="2466"/>
                </a:lnTo>
                <a:lnTo>
                  <a:pt x="1671" y="2481"/>
                </a:lnTo>
                <a:lnTo>
                  <a:pt x="1689" y="2494"/>
                </a:lnTo>
                <a:lnTo>
                  <a:pt x="1702" y="2504"/>
                </a:lnTo>
                <a:lnTo>
                  <a:pt x="1712" y="2510"/>
                </a:lnTo>
                <a:lnTo>
                  <a:pt x="1716" y="2513"/>
                </a:lnTo>
                <a:lnTo>
                  <a:pt x="1896" y="2152"/>
                </a:lnTo>
                <a:lnTo>
                  <a:pt x="1721" y="2084"/>
                </a:lnTo>
                <a:close/>
                <a:moveTo>
                  <a:pt x="1641" y="1869"/>
                </a:moveTo>
                <a:lnTo>
                  <a:pt x="1586" y="1891"/>
                </a:lnTo>
                <a:lnTo>
                  <a:pt x="1529" y="1905"/>
                </a:lnTo>
                <a:lnTo>
                  <a:pt x="1471" y="1915"/>
                </a:lnTo>
                <a:lnTo>
                  <a:pt x="1411" y="1918"/>
                </a:lnTo>
                <a:lnTo>
                  <a:pt x="1353" y="1915"/>
                </a:lnTo>
                <a:lnTo>
                  <a:pt x="1294" y="1907"/>
                </a:lnTo>
                <a:lnTo>
                  <a:pt x="1236" y="1893"/>
                </a:lnTo>
                <a:lnTo>
                  <a:pt x="1179" y="1874"/>
                </a:lnTo>
                <a:lnTo>
                  <a:pt x="1179" y="1989"/>
                </a:lnTo>
                <a:lnTo>
                  <a:pt x="1410" y="2274"/>
                </a:lnTo>
                <a:lnTo>
                  <a:pt x="1641" y="1989"/>
                </a:lnTo>
                <a:lnTo>
                  <a:pt x="1641" y="1869"/>
                </a:lnTo>
                <a:close/>
                <a:moveTo>
                  <a:pt x="822" y="1024"/>
                </a:moveTo>
                <a:lnTo>
                  <a:pt x="795" y="1033"/>
                </a:lnTo>
                <a:lnTo>
                  <a:pt x="770" y="1046"/>
                </a:lnTo>
                <a:lnTo>
                  <a:pt x="748" y="1062"/>
                </a:lnTo>
                <a:lnTo>
                  <a:pt x="729" y="1083"/>
                </a:lnTo>
                <a:lnTo>
                  <a:pt x="715" y="1105"/>
                </a:lnTo>
                <a:lnTo>
                  <a:pt x="706" y="1131"/>
                </a:lnTo>
                <a:lnTo>
                  <a:pt x="704" y="1157"/>
                </a:lnTo>
                <a:lnTo>
                  <a:pt x="706" y="1185"/>
                </a:lnTo>
                <a:lnTo>
                  <a:pt x="714" y="1212"/>
                </a:lnTo>
                <a:lnTo>
                  <a:pt x="728" y="1236"/>
                </a:lnTo>
                <a:lnTo>
                  <a:pt x="746" y="1256"/>
                </a:lnTo>
                <a:lnTo>
                  <a:pt x="767" y="1274"/>
                </a:lnTo>
                <a:lnTo>
                  <a:pt x="793" y="1287"/>
                </a:lnTo>
                <a:lnTo>
                  <a:pt x="822" y="1294"/>
                </a:lnTo>
                <a:lnTo>
                  <a:pt x="822" y="1024"/>
                </a:lnTo>
                <a:close/>
                <a:moveTo>
                  <a:pt x="1986" y="1020"/>
                </a:moveTo>
                <a:lnTo>
                  <a:pt x="1986" y="1294"/>
                </a:lnTo>
                <a:lnTo>
                  <a:pt x="2011" y="1288"/>
                </a:lnTo>
                <a:lnTo>
                  <a:pt x="2035" y="1277"/>
                </a:lnTo>
                <a:lnTo>
                  <a:pt x="2057" y="1261"/>
                </a:lnTo>
                <a:lnTo>
                  <a:pt x="2077" y="1240"/>
                </a:lnTo>
                <a:lnTo>
                  <a:pt x="2091" y="1216"/>
                </a:lnTo>
                <a:lnTo>
                  <a:pt x="2101" y="1188"/>
                </a:lnTo>
                <a:lnTo>
                  <a:pt x="2104" y="1157"/>
                </a:lnTo>
                <a:lnTo>
                  <a:pt x="2101" y="1129"/>
                </a:lnTo>
                <a:lnTo>
                  <a:pt x="2092" y="1103"/>
                </a:lnTo>
                <a:lnTo>
                  <a:pt x="2080" y="1079"/>
                </a:lnTo>
                <a:lnTo>
                  <a:pt x="2062" y="1058"/>
                </a:lnTo>
                <a:lnTo>
                  <a:pt x="2040" y="1041"/>
                </a:lnTo>
                <a:lnTo>
                  <a:pt x="2014" y="1028"/>
                </a:lnTo>
                <a:lnTo>
                  <a:pt x="1986" y="1020"/>
                </a:lnTo>
                <a:close/>
                <a:moveTo>
                  <a:pt x="1711" y="734"/>
                </a:moveTo>
                <a:lnTo>
                  <a:pt x="1635" y="779"/>
                </a:lnTo>
                <a:lnTo>
                  <a:pt x="1553" y="819"/>
                </a:lnTo>
                <a:lnTo>
                  <a:pt x="1471" y="854"/>
                </a:lnTo>
                <a:lnTo>
                  <a:pt x="1386" y="883"/>
                </a:lnTo>
                <a:lnTo>
                  <a:pt x="1299" y="907"/>
                </a:lnTo>
                <a:lnTo>
                  <a:pt x="1211" y="925"/>
                </a:lnTo>
                <a:lnTo>
                  <a:pt x="1122" y="937"/>
                </a:lnTo>
                <a:lnTo>
                  <a:pt x="1034" y="942"/>
                </a:lnTo>
                <a:lnTo>
                  <a:pt x="945" y="940"/>
                </a:lnTo>
                <a:lnTo>
                  <a:pt x="945" y="1343"/>
                </a:lnTo>
                <a:lnTo>
                  <a:pt x="947" y="1393"/>
                </a:lnTo>
                <a:lnTo>
                  <a:pt x="956" y="1442"/>
                </a:lnTo>
                <a:lnTo>
                  <a:pt x="969" y="1490"/>
                </a:lnTo>
                <a:lnTo>
                  <a:pt x="988" y="1536"/>
                </a:lnTo>
                <a:lnTo>
                  <a:pt x="1012" y="1579"/>
                </a:lnTo>
                <a:lnTo>
                  <a:pt x="1040" y="1619"/>
                </a:lnTo>
                <a:lnTo>
                  <a:pt x="1073" y="1657"/>
                </a:lnTo>
                <a:lnTo>
                  <a:pt x="1110" y="1692"/>
                </a:lnTo>
                <a:lnTo>
                  <a:pt x="1151" y="1721"/>
                </a:lnTo>
                <a:lnTo>
                  <a:pt x="1196" y="1746"/>
                </a:lnTo>
                <a:lnTo>
                  <a:pt x="1245" y="1767"/>
                </a:lnTo>
                <a:lnTo>
                  <a:pt x="1297" y="1782"/>
                </a:lnTo>
                <a:lnTo>
                  <a:pt x="1353" y="1792"/>
                </a:lnTo>
                <a:lnTo>
                  <a:pt x="1411" y="1794"/>
                </a:lnTo>
                <a:lnTo>
                  <a:pt x="1467" y="1792"/>
                </a:lnTo>
                <a:lnTo>
                  <a:pt x="1522" y="1782"/>
                </a:lnTo>
                <a:lnTo>
                  <a:pt x="1574" y="1764"/>
                </a:lnTo>
                <a:lnTo>
                  <a:pt x="1623" y="1742"/>
                </a:lnTo>
                <a:lnTo>
                  <a:pt x="1669" y="1715"/>
                </a:lnTo>
                <a:lnTo>
                  <a:pt x="1711" y="1680"/>
                </a:lnTo>
                <a:lnTo>
                  <a:pt x="1749" y="1643"/>
                </a:lnTo>
                <a:lnTo>
                  <a:pt x="1782" y="1602"/>
                </a:lnTo>
                <a:lnTo>
                  <a:pt x="1810" y="1555"/>
                </a:lnTo>
                <a:lnTo>
                  <a:pt x="1832" y="1506"/>
                </a:lnTo>
                <a:lnTo>
                  <a:pt x="1849" y="1454"/>
                </a:lnTo>
                <a:lnTo>
                  <a:pt x="1859" y="1400"/>
                </a:lnTo>
                <a:lnTo>
                  <a:pt x="1863" y="1343"/>
                </a:lnTo>
                <a:lnTo>
                  <a:pt x="1863" y="897"/>
                </a:lnTo>
                <a:lnTo>
                  <a:pt x="1855" y="890"/>
                </a:lnTo>
                <a:lnTo>
                  <a:pt x="1845" y="877"/>
                </a:lnTo>
                <a:lnTo>
                  <a:pt x="1831" y="863"/>
                </a:lnTo>
                <a:lnTo>
                  <a:pt x="1815" y="844"/>
                </a:lnTo>
                <a:lnTo>
                  <a:pt x="1794" y="822"/>
                </a:lnTo>
                <a:lnTo>
                  <a:pt x="1770" y="797"/>
                </a:lnTo>
                <a:lnTo>
                  <a:pt x="1742" y="767"/>
                </a:lnTo>
                <a:lnTo>
                  <a:pt x="1711" y="734"/>
                </a:lnTo>
                <a:close/>
                <a:moveTo>
                  <a:pt x="1404" y="123"/>
                </a:moveTo>
                <a:lnTo>
                  <a:pt x="1334" y="127"/>
                </a:lnTo>
                <a:lnTo>
                  <a:pt x="1267" y="137"/>
                </a:lnTo>
                <a:lnTo>
                  <a:pt x="1202" y="155"/>
                </a:lnTo>
                <a:lnTo>
                  <a:pt x="1141" y="179"/>
                </a:lnTo>
                <a:lnTo>
                  <a:pt x="1083" y="209"/>
                </a:lnTo>
                <a:lnTo>
                  <a:pt x="1027" y="246"/>
                </a:lnTo>
                <a:lnTo>
                  <a:pt x="976" y="287"/>
                </a:lnTo>
                <a:lnTo>
                  <a:pt x="931" y="334"/>
                </a:lnTo>
                <a:lnTo>
                  <a:pt x="890" y="385"/>
                </a:lnTo>
                <a:lnTo>
                  <a:pt x="853" y="439"/>
                </a:lnTo>
                <a:lnTo>
                  <a:pt x="823" y="497"/>
                </a:lnTo>
                <a:lnTo>
                  <a:pt x="799" y="558"/>
                </a:lnTo>
                <a:lnTo>
                  <a:pt x="781" y="623"/>
                </a:lnTo>
                <a:lnTo>
                  <a:pt x="770" y="690"/>
                </a:lnTo>
                <a:lnTo>
                  <a:pt x="767" y="760"/>
                </a:lnTo>
                <a:lnTo>
                  <a:pt x="767" y="912"/>
                </a:lnTo>
                <a:lnTo>
                  <a:pt x="795" y="905"/>
                </a:lnTo>
                <a:lnTo>
                  <a:pt x="826" y="899"/>
                </a:lnTo>
                <a:lnTo>
                  <a:pt x="834" y="874"/>
                </a:lnTo>
                <a:lnTo>
                  <a:pt x="848" y="854"/>
                </a:lnTo>
                <a:lnTo>
                  <a:pt x="867" y="838"/>
                </a:lnTo>
                <a:lnTo>
                  <a:pt x="889" y="825"/>
                </a:lnTo>
                <a:lnTo>
                  <a:pt x="913" y="817"/>
                </a:lnTo>
                <a:lnTo>
                  <a:pt x="938" y="817"/>
                </a:lnTo>
                <a:lnTo>
                  <a:pt x="1020" y="820"/>
                </a:lnTo>
                <a:lnTo>
                  <a:pt x="1101" y="816"/>
                </a:lnTo>
                <a:lnTo>
                  <a:pt x="1183" y="806"/>
                </a:lnTo>
                <a:lnTo>
                  <a:pt x="1266" y="789"/>
                </a:lnTo>
                <a:lnTo>
                  <a:pt x="1347" y="768"/>
                </a:lnTo>
                <a:lnTo>
                  <a:pt x="1427" y="740"/>
                </a:lnTo>
                <a:lnTo>
                  <a:pt x="1505" y="707"/>
                </a:lnTo>
                <a:lnTo>
                  <a:pt x="1580" y="669"/>
                </a:lnTo>
                <a:lnTo>
                  <a:pt x="1654" y="624"/>
                </a:lnTo>
                <a:lnTo>
                  <a:pt x="1677" y="613"/>
                </a:lnTo>
                <a:lnTo>
                  <a:pt x="1702" y="607"/>
                </a:lnTo>
                <a:lnTo>
                  <a:pt x="1726" y="608"/>
                </a:lnTo>
                <a:lnTo>
                  <a:pt x="1750" y="613"/>
                </a:lnTo>
                <a:lnTo>
                  <a:pt x="1773" y="624"/>
                </a:lnTo>
                <a:lnTo>
                  <a:pt x="1793" y="641"/>
                </a:lnTo>
                <a:lnTo>
                  <a:pt x="1826" y="678"/>
                </a:lnTo>
                <a:lnTo>
                  <a:pt x="1857" y="709"/>
                </a:lnTo>
                <a:lnTo>
                  <a:pt x="1882" y="737"/>
                </a:lnTo>
                <a:lnTo>
                  <a:pt x="1905" y="760"/>
                </a:lnTo>
                <a:lnTo>
                  <a:pt x="1923" y="780"/>
                </a:lnTo>
                <a:lnTo>
                  <a:pt x="1939" y="798"/>
                </a:lnTo>
                <a:lnTo>
                  <a:pt x="1952" y="812"/>
                </a:lnTo>
                <a:lnTo>
                  <a:pt x="1962" y="825"/>
                </a:lnTo>
                <a:lnTo>
                  <a:pt x="1969" y="836"/>
                </a:lnTo>
                <a:lnTo>
                  <a:pt x="1976" y="845"/>
                </a:lnTo>
                <a:lnTo>
                  <a:pt x="1980" y="854"/>
                </a:lnTo>
                <a:lnTo>
                  <a:pt x="1982" y="862"/>
                </a:lnTo>
                <a:lnTo>
                  <a:pt x="1985" y="869"/>
                </a:lnTo>
                <a:lnTo>
                  <a:pt x="1985" y="878"/>
                </a:lnTo>
                <a:lnTo>
                  <a:pt x="1986" y="887"/>
                </a:lnTo>
                <a:lnTo>
                  <a:pt x="1986" y="897"/>
                </a:lnTo>
                <a:lnTo>
                  <a:pt x="2014" y="901"/>
                </a:lnTo>
                <a:lnTo>
                  <a:pt x="2040" y="907"/>
                </a:lnTo>
                <a:lnTo>
                  <a:pt x="2040" y="760"/>
                </a:lnTo>
                <a:lnTo>
                  <a:pt x="2037" y="690"/>
                </a:lnTo>
                <a:lnTo>
                  <a:pt x="2027" y="623"/>
                </a:lnTo>
                <a:lnTo>
                  <a:pt x="2009" y="558"/>
                </a:lnTo>
                <a:lnTo>
                  <a:pt x="1985" y="497"/>
                </a:lnTo>
                <a:lnTo>
                  <a:pt x="1954" y="439"/>
                </a:lnTo>
                <a:lnTo>
                  <a:pt x="1917" y="385"/>
                </a:lnTo>
                <a:lnTo>
                  <a:pt x="1877" y="334"/>
                </a:lnTo>
                <a:lnTo>
                  <a:pt x="1830" y="287"/>
                </a:lnTo>
                <a:lnTo>
                  <a:pt x="1779" y="246"/>
                </a:lnTo>
                <a:lnTo>
                  <a:pt x="1725" y="209"/>
                </a:lnTo>
                <a:lnTo>
                  <a:pt x="1666" y="179"/>
                </a:lnTo>
                <a:lnTo>
                  <a:pt x="1605" y="155"/>
                </a:lnTo>
                <a:lnTo>
                  <a:pt x="1541" y="137"/>
                </a:lnTo>
                <a:lnTo>
                  <a:pt x="1474" y="127"/>
                </a:lnTo>
                <a:lnTo>
                  <a:pt x="1404" y="123"/>
                </a:lnTo>
                <a:close/>
                <a:moveTo>
                  <a:pt x="1404" y="0"/>
                </a:moveTo>
                <a:lnTo>
                  <a:pt x="1481" y="4"/>
                </a:lnTo>
                <a:lnTo>
                  <a:pt x="1557" y="15"/>
                </a:lnTo>
                <a:lnTo>
                  <a:pt x="1630" y="34"/>
                </a:lnTo>
                <a:lnTo>
                  <a:pt x="1699" y="60"/>
                </a:lnTo>
                <a:lnTo>
                  <a:pt x="1765" y="91"/>
                </a:lnTo>
                <a:lnTo>
                  <a:pt x="1829" y="129"/>
                </a:lnTo>
                <a:lnTo>
                  <a:pt x="1887" y="174"/>
                </a:lnTo>
                <a:lnTo>
                  <a:pt x="1940" y="223"/>
                </a:lnTo>
                <a:lnTo>
                  <a:pt x="1990" y="277"/>
                </a:lnTo>
                <a:lnTo>
                  <a:pt x="2034" y="335"/>
                </a:lnTo>
                <a:lnTo>
                  <a:pt x="2072" y="398"/>
                </a:lnTo>
                <a:lnTo>
                  <a:pt x="2104" y="464"/>
                </a:lnTo>
                <a:lnTo>
                  <a:pt x="2129" y="534"/>
                </a:lnTo>
                <a:lnTo>
                  <a:pt x="2148" y="608"/>
                </a:lnTo>
                <a:lnTo>
                  <a:pt x="2160" y="683"/>
                </a:lnTo>
                <a:lnTo>
                  <a:pt x="2163" y="760"/>
                </a:lnTo>
                <a:lnTo>
                  <a:pt x="2163" y="987"/>
                </a:lnTo>
                <a:lnTo>
                  <a:pt x="2185" y="1018"/>
                </a:lnTo>
                <a:lnTo>
                  <a:pt x="2203" y="1050"/>
                </a:lnTo>
                <a:lnTo>
                  <a:pt x="2217" y="1084"/>
                </a:lnTo>
                <a:lnTo>
                  <a:pt x="2224" y="1121"/>
                </a:lnTo>
                <a:lnTo>
                  <a:pt x="2227" y="1157"/>
                </a:lnTo>
                <a:lnTo>
                  <a:pt x="2224" y="1195"/>
                </a:lnTo>
                <a:lnTo>
                  <a:pt x="2215" y="1232"/>
                </a:lnTo>
                <a:lnTo>
                  <a:pt x="2203" y="1267"/>
                </a:lnTo>
                <a:lnTo>
                  <a:pt x="2185" y="1298"/>
                </a:lnTo>
                <a:lnTo>
                  <a:pt x="2163" y="1329"/>
                </a:lnTo>
                <a:lnTo>
                  <a:pt x="2137" y="1355"/>
                </a:lnTo>
                <a:lnTo>
                  <a:pt x="2101" y="1381"/>
                </a:lnTo>
                <a:lnTo>
                  <a:pt x="2063" y="1400"/>
                </a:lnTo>
                <a:lnTo>
                  <a:pt x="2023" y="1412"/>
                </a:lnTo>
                <a:lnTo>
                  <a:pt x="1981" y="1419"/>
                </a:lnTo>
                <a:lnTo>
                  <a:pt x="1968" y="1484"/>
                </a:lnTo>
                <a:lnTo>
                  <a:pt x="1949" y="1544"/>
                </a:lnTo>
                <a:lnTo>
                  <a:pt x="1923" y="1603"/>
                </a:lnTo>
                <a:lnTo>
                  <a:pt x="1891" y="1659"/>
                </a:lnTo>
                <a:lnTo>
                  <a:pt x="1854" y="1709"/>
                </a:lnTo>
                <a:lnTo>
                  <a:pt x="1811" y="1755"/>
                </a:lnTo>
                <a:lnTo>
                  <a:pt x="1763" y="1797"/>
                </a:lnTo>
                <a:lnTo>
                  <a:pt x="1763" y="1968"/>
                </a:lnTo>
                <a:lnTo>
                  <a:pt x="2496" y="2253"/>
                </a:lnTo>
                <a:lnTo>
                  <a:pt x="2497" y="2254"/>
                </a:lnTo>
                <a:lnTo>
                  <a:pt x="2502" y="2255"/>
                </a:lnTo>
                <a:lnTo>
                  <a:pt x="2512" y="2260"/>
                </a:lnTo>
                <a:lnTo>
                  <a:pt x="2526" y="2267"/>
                </a:lnTo>
                <a:lnTo>
                  <a:pt x="2544" y="2277"/>
                </a:lnTo>
                <a:lnTo>
                  <a:pt x="2564" y="2289"/>
                </a:lnTo>
                <a:lnTo>
                  <a:pt x="2587" y="2305"/>
                </a:lnTo>
                <a:lnTo>
                  <a:pt x="2611" y="2324"/>
                </a:lnTo>
                <a:lnTo>
                  <a:pt x="2638" y="2345"/>
                </a:lnTo>
                <a:lnTo>
                  <a:pt x="2664" y="2369"/>
                </a:lnTo>
                <a:lnTo>
                  <a:pt x="2690" y="2397"/>
                </a:lnTo>
                <a:lnTo>
                  <a:pt x="2715" y="2429"/>
                </a:lnTo>
                <a:lnTo>
                  <a:pt x="2739" y="2463"/>
                </a:lnTo>
                <a:lnTo>
                  <a:pt x="2762" y="2503"/>
                </a:lnTo>
                <a:lnTo>
                  <a:pt x="2781" y="2545"/>
                </a:lnTo>
                <a:lnTo>
                  <a:pt x="2798" y="2590"/>
                </a:lnTo>
                <a:lnTo>
                  <a:pt x="2810" y="2641"/>
                </a:lnTo>
                <a:lnTo>
                  <a:pt x="2818" y="2696"/>
                </a:lnTo>
                <a:lnTo>
                  <a:pt x="2820" y="2754"/>
                </a:lnTo>
                <a:lnTo>
                  <a:pt x="2820" y="3169"/>
                </a:lnTo>
                <a:lnTo>
                  <a:pt x="2818" y="3188"/>
                </a:lnTo>
                <a:lnTo>
                  <a:pt x="2809" y="3204"/>
                </a:lnTo>
                <a:lnTo>
                  <a:pt x="2795" y="3218"/>
                </a:lnTo>
                <a:lnTo>
                  <a:pt x="2779" y="3226"/>
                </a:lnTo>
                <a:lnTo>
                  <a:pt x="2760" y="3230"/>
                </a:lnTo>
                <a:lnTo>
                  <a:pt x="2740" y="3226"/>
                </a:lnTo>
                <a:lnTo>
                  <a:pt x="2723" y="3218"/>
                </a:lnTo>
                <a:lnTo>
                  <a:pt x="2710" y="3204"/>
                </a:lnTo>
                <a:lnTo>
                  <a:pt x="2701" y="3188"/>
                </a:lnTo>
                <a:lnTo>
                  <a:pt x="2699" y="3169"/>
                </a:lnTo>
                <a:lnTo>
                  <a:pt x="2699" y="2754"/>
                </a:lnTo>
                <a:lnTo>
                  <a:pt x="2696" y="2703"/>
                </a:lnTo>
                <a:lnTo>
                  <a:pt x="2689" y="2657"/>
                </a:lnTo>
                <a:lnTo>
                  <a:pt x="2677" y="2616"/>
                </a:lnTo>
                <a:lnTo>
                  <a:pt x="2662" y="2578"/>
                </a:lnTo>
                <a:lnTo>
                  <a:pt x="2644" y="2543"/>
                </a:lnTo>
                <a:lnTo>
                  <a:pt x="2624" y="2512"/>
                </a:lnTo>
                <a:lnTo>
                  <a:pt x="2602" y="2484"/>
                </a:lnTo>
                <a:lnTo>
                  <a:pt x="2581" y="2459"/>
                </a:lnTo>
                <a:lnTo>
                  <a:pt x="2558" y="2438"/>
                </a:lnTo>
                <a:lnTo>
                  <a:pt x="2536" y="2420"/>
                </a:lnTo>
                <a:lnTo>
                  <a:pt x="2515" y="2404"/>
                </a:lnTo>
                <a:lnTo>
                  <a:pt x="2496" y="2391"/>
                </a:lnTo>
                <a:lnTo>
                  <a:pt x="2479" y="2382"/>
                </a:lnTo>
                <a:lnTo>
                  <a:pt x="2467" y="2374"/>
                </a:lnTo>
                <a:lnTo>
                  <a:pt x="2456" y="2369"/>
                </a:lnTo>
                <a:lnTo>
                  <a:pt x="2451" y="2367"/>
                </a:lnTo>
                <a:lnTo>
                  <a:pt x="2010" y="2197"/>
                </a:lnTo>
                <a:lnTo>
                  <a:pt x="1817" y="2584"/>
                </a:lnTo>
                <a:lnTo>
                  <a:pt x="1817" y="2584"/>
                </a:lnTo>
                <a:lnTo>
                  <a:pt x="1805" y="2604"/>
                </a:lnTo>
                <a:lnTo>
                  <a:pt x="1787" y="2621"/>
                </a:lnTo>
                <a:lnTo>
                  <a:pt x="1767" y="2633"/>
                </a:lnTo>
                <a:lnTo>
                  <a:pt x="1745" y="2641"/>
                </a:lnTo>
                <a:lnTo>
                  <a:pt x="1721" y="2644"/>
                </a:lnTo>
                <a:lnTo>
                  <a:pt x="1699" y="2641"/>
                </a:lnTo>
                <a:lnTo>
                  <a:pt x="1682" y="2636"/>
                </a:lnTo>
                <a:lnTo>
                  <a:pt x="1665" y="2627"/>
                </a:lnTo>
                <a:lnTo>
                  <a:pt x="1649" y="2617"/>
                </a:lnTo>
                <a:lnTo>
                  <a:pt x="1633" y="2605"/>
                </a:lnTo>
                <a:lnTo>
                  <a:pt x="1584" y="2680"/>
                </a:lnTo>
                <a:lnTo>
                  <a:pt x="1768" y="3763"/>
                </a:lnTo>
                <a:lnTo>
                  <a:pt x="1768" y="3765"/>
                </a:lnTo>
                <a:lnTo>
                  <a:pt x="1768" y="3790"/>
                </a:lnTo>
                <a:lnTo>
                  <a:pt x="1764" y="3812"/>
                </a:lnTo>
                <a:lnTo>
                  <a:pt x="1755" y="3834"/>
                </a:lnTo>
                <a:lnTo>
                  <a:pt x="1741" y="3853"/>
                </a:lnTo>
                <a:lnTo>
                  <a:pt x="1548" y="4065"/>
                </a:lnTo>
                <a:lnTo>
                  <a:pt x="2212" y="4065"/>
                </a:lnTo>
                <a:lnTo>
                  <a:pt x="2212" y="2857"/>
                </a:lnTo>
                <a:lnTo>
                  <a:pt x="2215" y="2838"/>
                </a:lnTo>
                <a:lnTo>
                  <a:pt x="2224" y="2821"/>
                </a:lnTo>
                <a:lnTo>
                  <a:pt x="2237" y="2807"/>
                </a:lnTo>
                <a:lnTo>
                  <a:pt x="2254" y="2798"/>
                </a:lnTo>
                <a:lnTo>
                  <a:pt x="2274" y="2796"/>
                </a:lnTo>
                <a:lnTo>
                  <a:pt x="2293" y="2798"/>
                </a:lnTo>
                <a:lnTo>
                  <a:pt x="2309" y="2807"/>
                </a:lnTo>
                <a:lnTo>
                  <a:pt x="2323" y="2821"/>
                </a:lnTo>
                <a:lnTo>
                  <a:pt x="2332" y="2838"/>
                </a:lnTo>
                <a:lnTo>
                  <a:pt x="2335" y="2857"/>
                </a:lnTo>
                <a:lnTo>
                  <a:pt x="2335" y="4065"/>
                </a:lnTo>
                <a:lnTo>
                  <a:pt x="2664" y="4065"/>
                </a:lnTo>
                <a:lnTo>
                  <a:pt x="2677" y="4062"/>
                </a:lnTo>
                <a:lnTo>
                  <a:pt x="2689" y="4055"/>
                </a:lnTo>
                <a:lnTo>
                  <a:pt x="2696" y="4045"/>
                </a:lnTo>
                <a:lnTo>
                  <a:pt x="2699" y="4032"/>
                </a:lnTo>
                <a:lnTo>
                  <a:pt x="2699" y="3454"/>
                </a:lnTo>
                <a:lnTo>
                  <a:pt x="2701" y="3435"/>
                </a:lnTo>
                <a:lnTo>
                  <a:pt x="2710" y="3419"/>
                </a:lnTo>
                <a:lnTo>
                  <a:pt x="2723" y="3405"/>
                </a:lnTo>
                <a:lnTo>
                  <a:pt x="2740" y="3396"/>
                </a:lnTo>
                <a:lnTo>
                  <a:pt x="2760" y="3394"/>
                </a:lnTo>
                <a:lnTo>
                  <a:pt x="2779" y="3396"/>
                </a:lnTo>
                <a:lnTo>
                  <a:pt x="2796" y="3405"/>
                </a:lnTo>
                <a:lnTo>
                  <a:pt x="2809" y="3419"/>
                </a:lnTo>
                <a:lnTo>
                  <a:pt x="2818" y="3435"/>
                </a:lnTo>
                <a:lnTo>
                  <a:pt x="2820" y="3454"/>
                </a:lnTo>
                <a:lnTo>
                  <a:pt x="2820" y="4032"/>
                </a:lnTo>
                <a:lnTo>
                  <a:pt x="2818" y="4062"/>
                </a:lnTo>
                <a:lnTo>
                  <a:pt x="2809" y="4093"/>
                </a:lnTo>
                <a:lnTo>
                  <a:pt x="2794" y="4119"/>
                </a:lnTo>
                <a:lnTo>
                  <a:pt x="2775" y="4142"/>
                </a:lnTo>
                <a:lnTo>
                  <a:pt x="2752" y="4161"/>
                </a:lnTo>
                <a:lnTo>
                  <a:pt x="2725" y="4175"/>
                </a:lnTo>
                <a:lnTo>
                  <a:pt x="2696" y="4184"/>
                </a:lnTo>
                <a:lnTo>
                  <a:pt x="2664" y="4188"/>
                </a:lnTo>
                <a:lnTo>
                  <a:pt x="1027" y="4188"/>
                </a:lnTo>
                <a:lnTo>
                  <a:pt x="1007" y="4185"/>
                </a:lnTo>
                <a:lnTo>
                  <a:pt x="990" y="4177"/>
                </a:lnTo>
                <a:lnTo>
                  <a:pt x="976" y="4163"/>
                </a:lnTo>
                <a:lnTo>
                  <a:pt x="969" y="4146"/>
                </a:lnTo>
                <a:lnTo>
                  <a:pt x="965" y="4127"/>
                </a:lnTo>
                <a:lnTo>
                  <a:pt x="969" y="4107"/>
                </a:lnTo>
                <a:lnTo>
                  <a:pt x="976" y="4090"/>
                </a:lnTo>
                <a:lnTo>
                  <a:pt x="990" y="4078"/>
                </a:lnTo>
                <a:lnTo>
                  <a:pt x="1007" y="4069"/>
                </a:lnTo>
                <a:lnTo>
                  <a:pt x="1027" y="4065"/>
                </a:lnTo>
                <a:lnTo>
                  <a:pt x="1272" y="4065"/>
                </a:lnTo>
                <a:lnTo>
                  <a:pt x="1079" y="3853"/>
                </a:lnTo>
                <a:lnTo>
                  <a:pt x="1065" y="3834"/>
                </a:lnTo>
                <a:lnTo>
                  <a:pt x="1056" y="3812"/>
                </a:lnTo>
                <a:lnTo>
                  <a:pt x="1053" y="3790"/>
                </a:lnTo>
                <a:lnTo>
                  <a:pt x="1053" y="3765"/>
                </a:lnTo>
                <a:lnTo>
                  <a:pt x="1053" y="3763"/>
                </a:lnTo>
                <a:lnTo>
                  <a:pt x="1236" y="2680"/>
                </a:lnTo>
                <a:lnTo>
                  <a:pt x="1187" y="2605"/>
                </a:lnTo>
                <a:lnTo>
                  <a:pt x="1171" y="2617"/>
                </a:lnTo>
                <a:lnTo>
                  <a:pt x="1155" y="2627"/>
                </a:lnTo>
                <a:lnTo>
                  <a:pt x="1139" y="2636"/>
                </a:lnTo>
                <a:lnTo>
                  <a:pt x="1121" y="2641"/>
                </a:lnTo>
                <a:lnTo>
                  <a:pt x="1099" y="2644"/>
                </a:lnTo>
                <a:lnTo>
                  <a:pt x="1075" y="2641"/>
                </a:lnTo>
                <a:lnTo>
                  <a:pt x="1054" y="2633"/>
                </a:lnTo>
                <a:lnTo>
                  <a:pt x="1034" y="2621"/>
                </a:lnTo>
                <a:lnTo>
                  <a:pt x="1016" y="2604"/>
                </a:lnTo>
                <a:lnTo>
                  <a:pt x="1003" y="2584"/>
                </a:lnTo>
                <a:lnTo>
                  <a:pt x="810" y="2197"/>
                </a:lnTo>
                <a:lnTo>
                  <a:pt x="370" y="2367"/>
                </a:lnTo>
                <a:lnTo>
                  <a:pt x="365" y="2369"/>
                </a:lnTo>
                <a:lnTo>
                  <a:pt x="355" y="2374"/>
                </a:lnTo>
                <a:lnTo>
                  <a:pt x="341" y="2381"/>
                </a:lnTo>
                <a:lnTo>
                  <a:pt x="325" y="2391"/>
                </a:lnTo>
                <a:lnTo>
                  <a:pt x="306" y="2404"/>
                </a:lnTo>
                <a:lnTo>
                  <a:pt x="285" y="2419"/>
                </a:lnTo>
                <a:lnTo>
                  <a:pt x="264" y="2438"/>
                </a:lnTo>
                <a:lnTo>
                  <a:pt x="241" y="2459"/>
                </a:lnTo>
                <a:lnTo>
                  <a:pt x="218" y="2484"/>
                </a:lnTo>
                <a:lnTo>
                  <a:pt x="197" y="2512"/>
                </a:lnTo>
                <a:lnTo>
                  <a:pt x="178" y="2542"/>
                </a:lnTo>
                <a:lnTo>
                  <a:pt x="160" y="2578"/>
                </a:lnTo>
                <a:lnTo>
                  <a:pt x="145" y="2616"/>
                </a:lnTo>
                <a:lnTo>
                  <a:pt x="133" y="2657"/>
                </a:lnTo>
                <a:lnTo>
                  <a:pt x="126" y="2703"/>
                </a:lnTo>
                <a:lnTo>
                  <a:pt x="123" y="2754"/>
                </a:lnTo>
                <a:lnTo>
                  <a:pt x="123" y="4032"/>
                </a:lnTo>
                <a:lnTo>
                  <a:pt x="126" y="4045"/>
                </a:lnTo>
                <a:lnTo>
                  <a:pt x="132" y="4055"/>
                </a:lnTo>
                <a:lnTo>
                  <a:pt x="143" y="4062"/>
                </a:lnTo>
                <a:lnTo>
                  <a:pt x="156" y="4065"/>
                </a:lnTo>
                <a:lnTo>
                  <a:pt x="486" y="4065"/>
                </a:lnTo>
                <a:lnTo>
                  <a:pt x="486" y="2857"/>
                </a:lnTo>
                <a:lnTo>
                  <a:pt x="490" y="2838"/>
                </a:lnTo>
                <a:lnTo>
                  <a:pt x="498" y="2821"/>
                </a:lnTo>
                <a:lnTo>
                  <a:pt x="511" y="2807"/>
                </a:lnTo>
                <a:lnTo>
                  <a:pt x="528" y="2798"/>
                </a:lnTo>
                <a:lnTo>
                  <a:pt x="548" y="2796"/>
                </a:lnTo>
                <a:lnTo>
                  <a:pt x="567" y="2798"/>
                </a:lnTo>
                <a:lnTo>
                  <a:pt x="583" y="2807"/>
                </a:lnTo>
                <a:lnTo>
                  <a:pt x="597" y="2821"/>
                </a:lnTo>
                <a:lnTo>
                  <a:pt x="605" y="2838"/>
                </a:lnTo>
                <a:lnTo>
                  <a:pt x="609" y="2857"/>
                </a:lnTo>
                <a:lnTo>
                  <a:pt x="609" y="4065"/>
                </a:lnTo>
                <a:lnTo>
                  <a:pt x="741" y="4065"/>
                </a:lnTo>
                <a:lnTo>
                  <a:pt x="760" y="4069"/>
                </a:lnTo>
                <a:lnTo>
                  <a:pt x="776" y="4078"/>
                </a:lnTo>
                <a:lnTo>
                  <a:pt x="790" y="4090"/>
                </a:lnTo>
                <a:lnTo>
                  <a:pt x="799" y="4107"/>
                </a:lnTo>
                <a:lnTo>
                  <a:pt x="801" y="4127"/>
                </a:lnTo>
                <a:lnTo>
                  <a:pt x="799" y="4146"/>
                </a:lnTo>
                <a:lnTo>
                  <a:pt x="790" y="4163"/>
                </a:lnTo>
                <a:lnTo>
                  <a:pt x="776" y="4177"/>
                </a:lnTo>
                <a:lnTo>
                  <a:pt x="760" y="4185"/>
                </a:lnTo>
                <a:lnTo>
                  <a:pt x="741" y="4188"/>
                </a:lnTo>
                <a:lnTo>
                  <a:pt x="156" y="4188"/>
                </a:lnTo>
                <a:lnTo>
                  <a:pt x="126" y="4184"/>
                </a:lnTo>
                <a:lnTo>
                  <a:pt x="95" y="4175"/>
                </a:lnTo>
                <a:lnTo>
                  <a:pt x="68" y="4161"/>
                </a:lnTo>
                <a:lnTo>
                  <a:pt x="46" y="4142"/>
                </a:lnTo>
                <a:lnTo>
                  <a:pt x="27" y="4119"/>
                </a:lnTo>
                <a:lnTo>
                  <a:pt x="13" y="4093"/>
                </a:lnTo>
                <a:lnTo>
                  <a:pt x="3" y="4062"/>
                </a:lnTo>
                <a:lnTo>
                  <a:pt x="0" y="4032"/>
                </a:lnTo>
                <a:lnTo>
                  <a:pt x="0" y="2754"/>
                </a:lnTo>
                <a:lnTo>
                  <a:pt x="3" y="2696"/>
                </a:lnTo>
                <a:lnTo>
                  <a:pt x="10" y="2641"/>
                </a:lnTo>
                <a:lnTo>
                  <a:pt x="23" y="2590"/>
                </a:lnTo>
                <a:lnTo>
                  <a:pt x="39" y="2545"/>
                </a:lnTo>
                <a:lnTo>
                  <a:pt x="58" y="2503"/>
                </a:lnTo>
                <a:lnTo>
                  <a:pt x="81" y="2463"/>
                </a:lnTo>
                <a:lnTo>
                  <a:pt x="105" y="2429"/>
                </a:lnTo>
                <a:lnTo>
                  <a:pt x="131" y="2397"/>
                </a:lnTo>
                <a:lnTo>
                  <a:pt x="157" y="2369"/>
                </a:lnTo>
                <a:lnTo>
                  <a:pt x="183" y="2345"/>
                </a:lnTo>
                <a:lnTo>
                  <a:pt x="209" y="2324"/>
                </a:lnTo>
                <a:lnTo>
                  <a:pt x="233" y="2305"/>
                </a:lnTo>
                <a:lnTo>
                  <a:pt x="256" y="2289"/>
                </a:lnTo>
                <a:lnTo>
                  <a:pt x="278" y="2277"/>
                </a:lnTo>
                <a:lnTo>
                  <a:pt x="295" y="2267"/>
                </a:lnTo>
                <a:lnTo>
                  <a:pt x="309" y="2260"/>
                </a:lnTo>
                <a:lnTo>
                  <a:pt x="318" y="2255"/>
                </a:lnTo>
                <a:lnTo>
                  <a:pt x="323" y="2254"/>
                </a:lnTo>
                <a:lnTo>
                  <a:pt x="325" y="2253"/>
                </a:lnTo>
                <a:lnTo>
                  <a:pt x="1056" y="1968"/>
                </a:lnTo>
                <a:lnTo>
                  <a:pt x="1056" y="1806"/>
                </a:lnTo>
                <a:lnTo>
                  <a:pt x="1012" y="1769"/>
                </a:lnTo>
                <a:lnTo>
                  <a:pt x="970" y="1729"/>
                </a:lnTo>
                <a:lnTo>
                  <a:pt x="933" y="1684"/>
                </a:lnTo>
                <a:lnTo>
                  <a:pt x="902" y="1636"/>
                </a:lnTo>
                <a:lnTo>
                  <a:pt x="875" y="1585"/>
                </a:lnTo>
                <a:lnTo>
                  <a:pt x="853" y="1532"/>
                </a:lnTo>
                <a:lnTo>
                  <a:pt x="837" y="1476"/>
                </a:lnTo>
                <a:lnTo>
                  <a:pt x="827" y="1419"/>
                </a:lnTo>
                <a:lnTo>
                  <a:pt x="784" y="1412"/>
                </a:lnTo>
                <a:lnTo>
                  <a:pt x="744" y="1400"/>
                </a:lnTo>
                <a:lnTo>
                  <a:pt x="706" y="1381"/>
                </a:lnTo>
                <a:lnTo>
                  <a:pt x="671" y="1355"/>
                </a:lnTo>
                <a:lnTo>
                  <a:pt x="644" y="1329"/>
                </a:lnTo>
                <a:lnTo>
                  <a:pt x="623" y="1298"/>
                </a:lnTo>
                <a:lnTo>
                  <a:pt x="605" y="1267"/>
                </a:lnTo>
                <a:lnTo>
                  <a:pt x="591" y="1232"/>
                </a:lnTo>
                <a:lnTo>
                  <a:pt x="583" y="1195"/>
                </a:lnTo>
                <a:lnTo>
                  <a:pt x="581" y="1157"/>
                </a:lnTo>
                <a:lnTo>
                  <a:pt x="583" y="1122"/>
                </a:lnTo>
                <a:lnTo>
                  <a:pt x="591" y="1088"/>
                </a:lnTo>
                <a:lnTo>
                  <a:pt x="604" y="1053"/>
                </a:lnTo>
                <a:lnTo>
                  <a:pt x="621" y="1023"/>
                </a:lnTo>
                <a:lnTo>
                  <a:pt x="644" y="994"/>
                </a:lnTo>
                <a:lnTo>
                  <a:pt x="644" y="760"/>
                </a:lnTo>
                <a:lnTo>
                  <a:pt x="648" y="683"/>
                </a:lnTo>
                <a:lnTo>
                  <a:pt x="659" y="608"/>
                </a:lnTo>
                <a:lnTo>
                  <a:pt x="678" y="534"/>
                </a:lnTo>
                <a:lnTo>
                  <a:pt x="704" y="464"/>
                </a:lnTo>
                <a:lnTo>
                  <a:pt x="736" y="398"/>
                </a:lnTo>
                <a:lnTo>
                  <a:pt x="774" y="335"/>
                </a:lnTo>
                <a:lnTo>
                  <a:pt x="818" y="277"/>
                </a:lnTo>
                <a:lnTo>
                  <a:pt x="866" y="223"/>
                </a:lnTo>
                <a:lnTo>
                  <a:pt x="921" y="174"/>
                </a:lnTo>
                <a:lnTo>
                  <a:pt x="979" y="129"/>
                </a:lnTo>
                <a:lnTo>
                  <a:pt x="1042" y="91"/>
                </a:lnTo>
                <a:lnTo>
                  <a:pt x="1108" y="60"/>
                </a:lnTo>
                <a:lnTo>
                  <a:pt x="1178" y="34"/>
                </a:lnTo>
                <a:lnTo>
                  <a:pt x="1250" y="15"/>
                </a:lnTo>
                <a:lnTo>
                  <a:pt x="1326" y="4"/>
                </a:lnTo>
                <a:lnTo>
                  <a:pt x="1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927424" y="3727388"/>
            <a:ext cx="383567" cy="799487"/>
            <a:chOff x="18376886" y="1163456"/>
            <a:chExt cx="890389" cy="185588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6C0E5666-77CC-4FC8-AD37-A998CA35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7797" y="1163456"/>
              <a:ext cx="568561" cy="568567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1D184518-A355-4726-9454-B66D732A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6886" y="1892934"/>
              <a:ext cx="890389" cy="1126404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8189ED0-1C42-4498-879E-976B080BF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1625" y="1892934"/>
              <a:ext cx="160911" cy="557836"/>
            </a:xfrm>
            <a:custGeom>
              <a:avLst/>
              <a:gdLst>
                <a:gd name="T0" fmla="*/ 11 w 15"/>
                <a:gd name="T1" fmla="*/ 0 h 52"/>
                <a:gd name="T2" fmla="*/ 3 w 15"/>
                <a:gd name="T3" fmla="*/ 0 h 52"/>
                <a:gd name="T4" fmla="*/ 0 w 15"/>
                <a:gd name="T5" fmla="*/ 45 h 52"/>
                <a:gd name="T6" fmla="*/ 7 w 15"/>
                <a:gd name="T7" fmla="*/ 52 h 52"/>
                <a:gd name="T8" fmla="*/ 15 w 15"/>
                <a:gd name="T9" fmla="*/ 45 h 52"/>
                <a:gd name="T10" fmla="*/ 11 w 15"/>
                <a:gd name="T11" fmla="*/ 0 h 52"/>
                <a:gd name="T12" fmla="*/ 11 w 15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2">
                  <a:moveTo>
                    <a:pt x="11" y="0"/>
                  </a:moveTo>
                  <a:lnTo>
                    <a:pt x="3" y="0"/>
                  </a:lnTo>
                  <a:lnTo>
                    <a:pt x="0" y="45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14309" y="5222837"/>
            <a:ext cx="764415" cy="680993"/>
            <a:chOff x="-1706323" y="2311647"/>
            <a:chExt cx="1544882" cy="1376288"/>
          </a:xfrm>
          <a:solidFill>
            <a:schemeClr val="bg1"/>
          </a:solidFill>
        </p:grpSpPr>
        <p:grpSp>
          <p:nvGrpSpPr>
            <p:cNvPr id="27" name="Group 5"/>
            <p:cNvGrpSpPr>
              <a:grpSpLocks noChangeAspect="1"/>
            </p:cNvGrpSpPr>
            <p:nvPr/>
          </p:nvGrpSpPr>
          <p:grpSpPr bwMode="auto">
            <a:xfrm>
              <a:off x="-1706323" y="2311647"/>
              <a:ext cx="1544882" cy="1376288"/>
              <a:chOff x="1072" y="403"/>
              <a:chExt cx="4096" cy="3649"/>
            </a:xfrm>
            <a:grpFill/>
          </p:grpSpPr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1072" y="1110"/>
                <a:ext cx="3839" cy="2942"/>
              </a:xfrm>
              <a:custGeom>
                <a:avLst/>
                <a:gdLst>
                  <a:gd name="T0" fmla="*/ 120 w 3839"/>
                  <a:gd name="T1" fmla="*/ 2813 h 2942"/>
                  <a:gd name="T2" fmla="*/ 123 w 3839"/>
                  <a:gd name="T3" fmla="*/ 2818 h 2942"/>
                  <a:gd name="T4" fmla="*/ 127 w 3839"/>
                  <a:gd name="T5" fmla="*/ 2820 h 2942"/>
                  <a:gd name="T6" fmla="*/ 3719 w 3839"/>
                  <a:gd name="T7" fmla="*/ 2822 h 2942"/>
                  <a:gd name="T8" fmla="*/ 3720 w 3839"/>
                  <a:gd name="T9" fmla="*/ 2819 h 2942"/>
                  <a:gd name="T10" fmla="*/ 3720 w 3839"/>
                  <a:gd name="T11" fmla="*/ 2815 h 2942"/>
                  <a:gd name="T12" fmla="*/ 3719 w 3839"/>
                  <a:gd name="T13" fmla="*/ 2685 h 2942"/>
                  <a:gd name="T14" fmla="*/ 2206 w 3839"/>
                  <a:gd name="T15" fmla="*/ 2750 h 2942"/>
                  <a:gd name="T16" fmla="*/ 1579 w 3839"/>
                  <a:gd name="T17" fmla="*/ 2685 h 2942"/>
                  <a:gd name="T18" fmla="*/ 542 w 3839"/>
                  <a:gd name="T19" fmla="*/ 2108 h 2942"/>
                  <a:gd name="T20" fmla="*/ 1628 w 3839"/>
                  <a:gd name="T21" fmla="*/ 2565 h 2942"/>
                  <a:gd name="T22" fmla="*/ 2156 w 3839"/>
                  <a:gd name="T23" fmla="*/ 2629 h 2942"/>
                  <a:gd name="T24" fmla="*/ 3660 w 3839"/>
                  <a:gd name="T25" fmla="*/ 2565 h 2942"/>
                  <a:gd name="T26" fmla="*/ 542 w 3839"/>
                  <a:gd name="T27" fmla="*/ 2108 h 2942"/>
                  <a:gd name="T28" fmla="*/ 2566 w 3839"/>
                  <a:gd name="T29" fmla="*/ 0 h 2942"/>
                  <a:gd name="T30" fmla="*/ 577 w 3839"/>
                  <a:gd name="T31" fmla="*/ 120 h 2942"/>
                  <a:gd name="T32" fmla="*/ 573 w 3839"/>
                  <a:gd name="T33" fmla="*/ 119 h 2942"/>
                  <a:gd name="T34" fmla="*/ 570 w 3839"/>
                  <a:gd name="T35" fmla="*/ 119 h 2942"/>
                  <a:gd name="T36" fmla="*/ 570 w 3839"/>
                  <a:gd name="T37" fmla="*/ 1987 h 2942"/>
                  <a:gd name="T38" fmla="*/ 3271 w 3839"/>
                  <a:gd name="T39" fmla="*/ 1467 h 2942"/>
                  <a:gd name="T40" fmla="*/ 3391 w 3839"/>
                  <a:gd name="T41" fmla="*/ 2023 h 2942"/>
                  <a:gd name="T42" fmla="*/ 3839 w 3839"/>
                  <a:gd name="T43" fmla="*/ 2813 h 2942"/>
                  <a:gd name="T44" fmla="*/ 3828 w 3839"/>
                  <a:gd name="T45" fmla="*/ 2869 h 2942"/>
                  <a:gd name="T46" fmla="*/ 3796 w 3839"/>
                  <a:gd name="T47" fmla="*/ 2913 h 2942"/>
                  <a:gd name="T48" fmla="*/ 3747 w 3839"/>
                  <a:gd name="T49" fmla="*/ 2938 h 2942"/>
                  <a:gd name="T50" fmla="*/ 128 w 3839"/>
                  <a:gd name="T51" fmla="*/ 2942 h 2942"/>
                  <a:gd name="T52" fmla="*/ 73 w 3839"/>
                  <a:gd name="T53" fmla="*/ 2928 h 2942"/>
                  <a:gd name="T54" fmla="*/ 29 w 3839"/>
                  <a:gd name="T55" fmla="*/ 2892 h 2942"/>
                  <a:gd name="T56" fmla="*/ 4 w 3839"/>
                  <a:gd name="T57" fmla="*/ 2843 h 2942"/>
                  <a:gd name="T58" fmla="*/ 0 w 3839"/>
                  <a:gd name="T59" fmla="*/ 2601 h 2942"/>
                  <a:gd name="T60" fmla="*/ 449 w 3839"/>
                  <a:gd name="T61" fmla="*/ 120 h 2942"/>
                  <a:gd name="T62" fmla="*/ 462 w 3839"/>
                  <a:gd name="T63" fmla="*/ 66 h 2942"/>
                  <a:gd name="T64" fmla="*/ 498 w 3839"/>
                  <a:gd name="T65" fmla="*/ 26 h 2942"/>
                  <a:gd name="T66" fmla="*/ 549 w 3839"/>
                  <a:gd name="T67" fmla="*/ 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39" h="2942">
                    <a:moveTo>
                      <a:pt x="120" y="2685"/>
                    </a:moveTo>
                    <a:lnTo>
                      <a:pt x="120" y="2813"/>
                    </a:lnTo>
                    <a:lnTo>
                      <a:pt x="120" y="2815"/>
                    </a:lnTo>
                    <a:lnTo>
                      <a:pt x="123" y="2818"/>
                    </a:lnTo>
                    <a:lnTo>
                      <a:pt x="124" y="2819"/>
                    </a:lnTo>
                    <a:lnTo>
                      <a:pt x="127" y="2820"/>
                    </a:lnTo>
                    <a:lnTo>
                      <a:pt x="128" y="2822"/>
                    </a:lnTo>
                    <a:lnTo>
                      <a:pt x="3719" y="2822"/>
                    </a:lnTo>
                    <a:lnTo>
                      <a:pt x="3720" y="2820"/>
                    </a:lnTo>
                    <a:lnTo>
                      <a:pt x="3720" y="2819"/>
                    </a:lnTo>
                    <a:lnTo>
                      <a:pt x="3720" y="2818"/>
                    </a:lnTo>
                    <a:lnTo>
                      <a:pt x="3720" y="2815"/>
                    </a:lnTo>
                    <a:lnTo>
                      <a:pt x="3719" y="2813"/>
                    </a:lnTo>
                    <a:lnTo>
                      <a:pt x="3719" y="2685"/>
                    </a:lnTo>
                    <a:lnTo>
                      <a:pt x="2269" y="2685"/>
                    </a:lnTo>
                    <a:lnTo>
                      <a:pt x="2206" y="2750"/>
                    </a:lnTo>
                    <a:lnTo>
                      <a:pt x="1642" y="2750"/>
                    </a:lnTo>
                    <a:lnTo>
                      <a:pt x="1579" y="2685"/>
                    </a:lnTo>
                    <a:lnTo>
                      <a:pt x="120" y="2685"/>
                    </a:lnTo>
                    <a:close/>
                    <a:moveTo>
                      <a:pt x="542" y="2108"/>
                    </a:moveTo>
                    <a:lnTo>
                      <a:pt x="187" y="2565"/>
                    </a:lnTo>
                    <a:lnTo>
                      <a:pt x="1628" y="2565"/>
                    </a:lnTo>
                    <a:lnTo>
                      <a:pt x="1692" y="2629"/>
                    </a:lnTo>
                    <a:lnTo>
                      <a:pt x="2156" y="2629"/>
                    </a:lnTo>
                    <a:lnTo>
                      <a:pt x="2219" y="2565"/>
                    </a:lnTo>
                    <a:lnTo>
                      <a:pt x="3660" y="2565"/>
                    </a:lnTo>
                    <a:lnTo>
                      <a:pt x="3305" y="2108"/>
                    </a:lnTo>
                    <a:lnTo>
                      <a:pt x="542" y="2108"/>
                    </a:lnTo>
                    <a:close/>
                    <a:moveTo>
                      <a:pt x="577" y="0"/>
                    </a:moveTo>
                    <a:lnTo>
                      <a:pt x="2566" y="0"/>
                    </a:lnTo>
                    <a:lnTo>
                      <a:pt x="2566" y="120"/>
                    </a:lnTo>
                    <a:lnTo>
                      <a:pt x="577" y="120"/>
                    </a:lnTo>
                    <a:lnTo>
                      <a:pt x="576" y="119"/>
                    </a:lnTo>
                    <a:lnTo>
                      <a:pt x="573" y="119"/>
                    </a:lnTo>
                    <a:lnTo>
                      <a:pt x="571" y="119"/>
                    </a:lnTo>
                    <a:lnTo>
                      <a:pt x="570" y="119"/>
                    </a:lnTo>
                    <a:lnTo>
                      <a:pt x="570" y="120"/>
                    </a:lnTo>
                    <a:lnTo>
                      <a:pt x="570" y="1987"/>
                    </a:lnTo>
                    <a:lnTo>
                      <a:pt x="3271" y="1987"/>
                    </a:lnTo>
                    <a:lnTo>
                      <a:pt x="3271" y="1467"/>
                    </a:lnTo>
                    <a:lnTo>
                      <a:pt x="3391" y="1467"/>
                    </a:lnTo>
                    <a:lnTo>
                      <a:pt x="3391" y="2023"/>
                    </a:lnTo>
                    <a:lnTo>
                      <a:pt x="3839" y="2601"/>
                    </a:lnTo>
                    <a:lnTo>
                      <a:pt x="3839" y="2813"/>
                    </a:lnTo>
                    <a:lnTo>
                      <a:pt x="3837" y="2843"/>
                    </a:lnTo>
                    <a:lnTo>
                      <a:pt x="3828" y="2869"/>
                    </a:lnTo>
                    <a:lnTo>
                      <a:pt x="3814" y="2892"/>
                    </a:lnTo>
                    <a:lnTo>
                      <a:pt x="3796" y="2913"/>
                    </a:lnTo>
                    <a:lnTo>
                      <a:pt x="3773" y="2928"/>
                    </a:lnTo>
                    <a:lnTo>
                      <a:pt x="3747" y="2938"/>
                    </a:lnTo>
                    <a:lnTo>
                      <a:pt x="3719" y="2942"/>
                    </a:lnTo>
                    <a:lnTo>
                      <a:pt x="128" y="2942"/>
                    </a:lnTo>
                    <a:lnTo>
                      <a:pt x="99" y="2938"/>
                    </a:lnTo>
                    <a:lnTo>
                      <a:pt x="73" y="2928"/>
                    </a:lnTo>
                    <a:lnTo>
                      <a:pt x="48" y="2913"/>
                    </a:lnTo>
                    <a:lnTo>
                      <a:pt x="29" y="2892"/>
                    </a:lnTo>
                    <a:lnTo>
                      <a:pt x="14" y="2869"/>
                    </a:lnTo>
                    <a:lnTo>
                      <a:pt x="4" y="2843"/>
                    </a:lnTo>
                    <a:lnTo>
                      <a:pt x="0" y="2813"/>
                    </a:lnTo>
                    <a:lnTo>
                      <a:pt x="0" y="2601"/>
                    </a:lnTo>
                    <a:lnTo>
                      <a:pt x="449" y="2023"/>
                    </a:lnTo>
                    <a:lnTo>
                      <a:pt x="449" y="120"/>
                    </a:lnTo>
                    <a:lnTo>
                      <a:pt x="452" y="92"/>
                    </a:lnTo>
                    <a:lnTo>
                      <a:pt x="462" y="66"/>
                    </a:lnTo>
                    <a:lnTo>
                      <a:pt x="478" y="43"/>
                    </a:lnTo>
                    <a:lnTo>
                      <a:pt x="498" y="26"/>
                    </a:lnTo>
                    <a:lnTo>
                      <a:pt x="521" y="11"/>
                    </a:lnTo>
                    <a:lnTo>
                      <a:pt x="549" y="2"/>
                    </a:lnTo>
                    <a:lnTo>
                      <a:pt x="5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2218" y="1547"/>
                <a:ext cx="1475" cy="966"/>
              </a:xfrm>
              <a:custGeom>
                <a:avLst/>
                <a:gdLst>
                  <a:gd name="T0" fmla="*/ 449 w 1475"/>
                  <a:gd name="T1" fmla="*/ 614 h 966"/>
                  <a:gd name="T2" fmla="*/ 449 w 1475"/>
                  <a:gd name="T3" fmla="*/ 838 h 966"/>
                  <a:gd name="T4" fmla="*/ 450 w 1475"/>
                  <a:gd name="T5" fmla="*/ 839 h 966"/>
                  <a:gd name="T6" fmla="*/ 451 w 1475"/>
                  <a:gd name="T7" fmla="*/ 841 h 966"/>
                  <a:gd name="T8" fmla="*/ 454 w 1475"/>
                  <a:gd name="T9" fmla="*/ 843 h 966"/>
                  <a:gd name="T10" fmla="*/ 455 w 1475"/>
                  <a:gd name="T11" fmla="*/ 845 h 966"/>
                  <a:gd name="T12" fmla="*/ 458 w 1475"/>
                  <a:gd name="T13" fmla="*/ 845 h 966"/>
                  <a:gd name="T14" fmla="*/ 1098 w 1475"/>
                  <a:gd name="T15" fmla="*/ 845 h 966"/>
                  <a:gd name="T16" fmla="*/ 1099 w 1475"/>
                  <a:gd name="T17" fmla="*/ 845 h 966"/>
                  <a:gd name="T18" fmla="*/ 1099 w 1475"/>
                  <a:gd name="T19" fmla="*/ 843 h 966"/>
                  <a:gd name="T20" fmla="*/ 1099 w 1475"/>
                  <a:gd name="T21" fmla="*/ 841 h 966"/>
                  <a:gd name="T22" fmla="*/ 1098 w 1475"/>
                  <a:gd name="T23" fmla="*/ 839 h 966"/>
                  <a:gd name="T24" fmla="*/ 1098 w 1475"/>
                  <a:gd name="T25" fmla="*/ 838 h 966"/>
                  <a:gd name="T26" fmla="*/ 1098 w 1475"/>
                  <a:gd name="T27" fmla="*/ 614 h 966"/>
                  <a:gd name="T28" fmla="*/ 774 w 1475"/>
                  <a:gd name="T29" fmla="*/ 776 h 966"/>
                  <a:gd name="T30" fmla="*/ 449 w 1475"/>
                  <a:gd name="T31" fmla="*/ 614 h 966"/>
                  <a:gd name="T32" fmla="*/ 778 w 1475"/>
                  <a:gd name="T33" fmla="*/ 135 h 966"/>
                  <a:gd name="T34" fmla="*/ 271 w 1475"/>
                  <a:gd name="T35" fmla="*/ 388 h 966"/>
                  <a:gd name="T36" fmla="*/ 778 w 1475"/>
                  <a:gd name="T37" fmla="*/ 642 h 966"/>
                  <a:gd name="T38" fmla="*/ 1284 w 1475"/>
                  <a:gd name="T39" fmla="*/ 388 h 966"/>
                  <a:gd name="T40" fmla="*/ 778 w 1475"/>
                  <a:gd name="T41" fmla="*/ 135 h 966"/>
                  <a:gd name="T42" fmla="*/ 775 w 1475"/>
                  <a:gd name="T43" fmla="*/ 0 h 966"/>
                  <a:gd name="T44" fmla="*/ 1475 w 1475"/>
                  <a:gd name="T45" fmla="*/ 351 h 966"/>
                  <a:gd name="T46" fmla="*/ 1475 w 1475"/>
                  <a:gd name="T47" fmla="*/ 838 h 966"/>
                  <a:gd name="T48" fmla="*/ 1355 w 1475"/>
                  <a:gd name="T49" fmla="*/ 838 h 966"/>
                  <a:gd name="T50" fmla="*/ 1355 w 1475"/>
                  <a:gd name="T51" fmla="*/ 485 h 966"/>
                  <a:gd name="T52" fmla="*/ 1219 w 1475"/>
                  <a:gd name="T53" fmla="*/ 553 h 966"/>
                  <a:gd name="T54" fmla="*/ 1219 w 1475"/>
                  <a:gd name="T55" fmla="*/ 838 h 966"/>
                  <a:gd name="T56" fmla="*/ 1216 w 1475"/>
                  <a:gd name="T57" fmla="*/ 866 h 966"/>
                  <a:gd name="T58" fmla="*/ 1207 w 1475"/>
                  <a:gd name="T59" fmla="*/ 892 h 966"/>
                  <a:gd name="T60" fmla="*/ 1192 w 1475"/>
                  <a:gd name="T61" fmla="*/ 916 h 966"/>
                  <a:gd name="T62" fmla="*/ 1175 w 1475"/>
                  <a:gd name="T63" fmla="*/ 937 h 966"/>
                  <a:gd name="T64" fmla="*/ 1153 w 1475"/>
                  <a:gd name="T65" fmla="*/ 952 h 966"/>
                  <a:gd name="T66" fmla="*/ 1127 w 1475"/>
                  <a:gd name="T67" fmla="*/ 962 h 966"/>
                  <a:gd name="T68" fmla="*/ 1098 w 1475"/>
                  <a:gd name="T69" fmla="*/ 966 h 966"/>
                  <a:gd name="T70" fmla="*/ 458 w 1475"/>
                  <a:gd name="T71" fmla="*/ 966 h 966"/>
                  <a:gd name="T72" fmla="*/ 428 w 1475"/>
                  <a:gd name="T73" fmla="*/ 962 h 966"/>
                  <a:gd name="T74" fmla="*/ 402 w 1475"/>
                  <a:gd name="T75" fmla="*/ 952 h 966"/>
                  <a:gd name="T76" fmla="*/ 378 w 1475"/>
                  <a:gd name="T77" fmla="*/ 937 h 966"/>
                  <a:gd name="T78" fmla="*/ 358 w 1475"/>
                  <a:gd name="T79" fmla="*/ 916 h 966"/>
                  <a:gd name="T80" fmla="*/ 342 w 1475"/>
                  <a:gd name="T81" fmla="*/ 892 h 966"/>
                  <a:gd name="T82" fmla="*/ 332 w 1475"/>
                  <a:gd name="T83" fmla="*/ 866 h 966"/>
                  <a:gd name="T84" fmla="*/ 329 w 1475"/>
                  <a:gd name="T85" fmla="*/ 838 h 966"/>
                  <a:gd name="T86" fmla="*/ 329 w 1475"/>
                  <a:gd name="T87" fmla="*/ 553 h 966"/>
                  <a:gd name="T88" fmla="*/ 0 w 1475"/>
                  <a:gd name="T89" fmla="*/ 388 h 966"/>
                  <a:gd name="T90" fmla="*/ 775 w 1475"/>
                  <a:gd name="T91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75" h="966">
                    <a:moveTo>
                      <a:pt x="449" y="614"/>
                    </a:moveTo>
                    <a:lnTo>
                      <a:pt x="449" y="838"/>
                    </a:lnTo>
                    <a:lnTo>
                      <a:pt x="450" y="839"/>
                    </a:lnTo>
                    <a:lnTo>
                      <a:pt x="451" y="841"/>
                    </a:lnTo>
                    <a:lnTo>
                      <a:pt x="454" y="843"/>
                    </a:lnTo>
                    <a:lnTo>
                      <a:pt x="455" y="845"/>
                    </a:lnTo>
                    <a:lnTo>
                      <a:pt x="458" y="845"/>
                    </a:lnTo>
                    <a:lnTo>
                      <a:pt x="1098" y="845"/>
                    </a:lnTo>
                    <a:lnTo>
                      <a:pt x="1099" y="845"/>
                    </a:lnTo>
                    <a:lnTo>
                      <a:pt x="1099" y="843"/>
                    </a:lnTo>
                    <a:lnTo>
                      <a:pt x="1099" y="841"/>
                    </a:lnTo>
                    <a:lnTo>
                      <a:pt x="1098" y="839"/>
                    </a:lnTo>
                    <a:lnTo>
                      <a:pt x="1098" y="838"/>
                    </a:lnTo>
                    <a:lnTo>
                      <a:pt x="1098" y="614"/>
                    </a:lnTo>
                    <a:lnTo>
                      <a:pt x="774" y="776"/>
                    </a:lnTo>
                    <a:lnTo>
                      <a:pt x="449" y="614"/>
                    </a:lnTo>
                    <a:close/>
                    <a:moveTo>
                      <a:pt x="778" y="135"/>
                    </a:moveTo>
                    <a:lnTo>
                      <a:pt x="271" y="388"/>
                    </a:lnTo>
                    <a:lnTo>
                      <a:pt x="778" y="642"/>
                    </a:lnTo>
                    <a:lnTo>
                      <a:pt x="1284" y="388"/>
                    </a:lnTo>
                    <a:lnTo>
                      <a:pt x="778" y="135"/>
                    </a:lnTo>
                    <a:close/>
                    <a:moveTo>
                      <a:pt x="775" y="0"/>
                    </a:moveTo>
                    <a:lnTo>
                      <a:pt x="1475" y="351"/>
                    </a:lnTo>
                    <a:lnTo>
                      <a:pt x="1475" y="838"/>
                    </a:lnTo>
                    <a:lnTo>
                      <a:pt x="1355" y="838"/>
                    </a:lnTo>
                    <a:lnTo>
                      <a:pt x="1355" y="485"/>
                    </a:lnTo>
                    <a:lnTo>
                      <a:pt x="1219" y="553"/>
                    </a:lnTo>
                    <a:lnTo>
                      <a:pt x="1219" y="838"/>
                    </a:lnTo>
                    <a:lnTo>
                      <a:pt x="1216" y="866"/>
                    </a:lnTo>
                    <a:lnTo>
                      <a:pt x="1207" y="892"/>
                    </a:lnTo>
                    <a:lnTo>
                      <a:pt x="1192" y="916"/>
                    </a:lnTo>
                    <a:lnTo>
                      <a:pt x="1175" y="937"/>
                    </a:lnTo>
                    <a:lnTo>
                      <a:pt x="1153" y="952"/>
                    </a:lnTo>
                    <a:lnTo>
                      <a:pt x="1127" y="962"/>
                    </a:lnTo>
                    <a:lnTo>
                      <a:pt x="1098" y="966"/>
                    </a:lnTo>
                    <a:lnTo>
                      <a:pt x="458" y="966"/>
                    </a:lnTo>
                    <a:lnTo>
                      <a:pt x="428" y="962"/>
                    </a:lnTo>
                    <a:lnTo>
                      <a:pt x="402" y="952"/>
                    </a:lnTo>
                    <a:lnTo>
                      <a:pt x="378" y="937"/>
                    </a:lnTo>
                    <a:lnTo>
                      <a:pt x="358" y="916"/>
                    </a:lnTo>
                    <a:lnTo>
                      <a:pt x="342" y="892"/>
                    </a:lnTo>
                    <a:lnTo>
                      <a:pt x="332" y="866"/>
                    </a:lnTo>
                    <a:lnTo>
                      <a:pt x="329" y="838"/>
                    </a:lnTo>
                    <a:lnTo>
                      <a:pt x="329" y="553"/>
                    </a:lnTo>
                    <a:lnTo>
                      <a:pt x="0" y="388"/>
                    </a:lnTo>
                    <a:lnTo>
                      <a:pt x="7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2676" y="2649"/>
                <a:ext cx="127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931" y="2649"/>
                <a:ext cx="129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3188" y="2649"/>
                <a:ext cx="128" cy="1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1777" y="403"/>
                <a:ext cx="3391" cy="2559"/>
              </a:xfrm>
              <a:custGeom>
                <a:avLst/>
                <a:gdLst>
                  <a:gd name="T0" fmla="*/ 2109 w 3391"/>
                  <a:gd name="T1" fmla="*/ 121 h 2559"/>
                  <a:gd name="T2" fmla="*/ 2109 w 3391"/>
                  <a:gd name="T3" fmla="*/ 1861 h 2559"/>
                  <a:gd name="T4" fmla="*/ 3271 w 3391"/>
                  <a:gd name="T5" fmla="*/ 1861 h 2559"/>
                  <a:gd name="T6" fmla="*/ 3271 w 3391"/>
                  <a:gd name="T7" fmla="*/ 121 h 2559"/>
                  <a:gd name="T8" fmla="*/ 2109 w 3391"/>
                  <a:gd name="T9" fmla="*/ 121 h 2559"/>
                  <a:gd name="T10" fmla="*/ 1988 w 3391"/>
                  <a:gd name="T11" fmla="*/ 0 h 2559"/>
                  <a:gd name="T12" fmla="*/ 3391 w 3391"/>
                  <a:gd name="T13" fmla="*/ 0 h 2559"/>
                  <a:gd name="T14" fmla="*/ 3391 w 3391"/>
                  <a:gd name="T15" fmla="*/ 1982 h 2559"/>
                  <a:gd name="T16" fmla="*/ 2429 w 3391"/>
                  <a:gd name="T17" fmla="*/ 1982 h 2559"/>
                  <a:gd name="T18" fmla="*/ 2429 w 3391"/>
                  <a:gd name="T19" fmla="*/ 2494 h 2559"/>
                  <a:gd name="T20" fmla="*/ 2309 w 3391"/>
                  <a:gd name="T21" fmla="*/ 2494 h 2559"/>
                  <a:gd name="T22" fmla="*/ 2309 w 3391"/>
                  <a:gd name="T23" fmla="*/ 1982 h 2559"/>
                  <a:gd name="T24" fmla="*/ 1988 w 3391"/>
                  <a:gd name="T25" fmla="*/ 1982 h 2559"/>
                  <a:gd name="T26" fmla="*/ 1988 w 3391"/>
                  <a:gd name="T27" fmla="*/ 1083 h 2559"/>
                  <a:gd name="T28" fmla="*/ 120 w 3391"/>
                  <a:gd name="T29" fmla="*/ 1083 h 2559"/>
                  <a:gd name="T30" fmla="*/ 120 w 3391"/>
                  <a:gd name="T31" fmla="*/ 2439 h 2559"/>
                  <a:gd name="T32" fmla="*/ 2181 w 3391"/>
                  <a:gd name="T33" fmla="*/ 2439 h 2559"/>
                  <a:gd name="T34" fmla="*/ 2181 w 3391"/>
                  <a:gd name="T35" fmla="*/ 2559 h 2559"/>
                  <a:gd name="T36" fmla="*/ 0 w 3391"/>
                  <a:gd name="T37" fmla="*/ 2559 h 2559"/>
                  <a:gd name="T38" fmla="*/ 0 w 3391"/>
                  <a:gd name="T39" fmla="*/ 962 h 2559"/>
                  <a:gd name="T40" fmla="*/ 1988 w 3391"/>
                  <a:gd name="T41" fmla="*/ 962 h 2559"/>
                  <a:gd name="T42" fmla="*/ 1988 w 3391"/>
                  <a:gd name="T43" fmla="*/ 0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91" h="2559">
                    <a:moveTo>
                      <a:pt x="2109" y="121"/>
                    </a:moveTo>
                    <a:lnTo>
                      <a:pt x="2109" y="1861"/>
                    </a:lnTo>
                    <a:lnTo>
                      <a:pt x="3271" y="1861"/>
                    </a:lnTo>
                    <a:lnTo>
                      <a:pt x="3271" y="121"/>
                    </a:lnTo>
                    <a:lnTo>
                      <a:pt x="2109" y="121"/>
                    </a:lnTo>
                    <a:close/>
                    <a:moveTo>
                      <a:pt x="1988" y="0"/>
                    </a:moveTo>
                    <a:lnTo>
                      <a:pt x="3391" y="0"/>
                    </a:lnTo>
                    <a:lnTo>
                      <a:pt x="3391" y="1982"/>
                    </a:lnTo>
                    <a:lnTo>
                      <a:pt x="2429" y="1982"/>
                    </a:lnTo>
                    <a:lnTo>
                      <a:pt x="2429" y="2494"/>
                    </a:lnTo>
                    <a:lnTo>
                      <a:pt x="2309" y="2494"/>
                    </a:lnTo>
                    <a:lnTo>
                      <a:pt x="2309" y="1982"/>
                    </a:lnTo>
                    <a:lnTo>
                      <a:pt x="1988" y="1982"/>
                    </a:lnTo>
                    <a:lnTo>
                      <a:pt x="1988" y="1083"/>
                    </a:lnTo>
                    <a:lnTo>
                      <a:pt x="120" y="1083"/>
                    </a:lnTo>
                    <a:lnTo>
                      <a:pt x="120" y="2439"/>
                    </a:lnTo>
                    <a:lnTo>
                      <a:pt x="2181" y="2439"/>
                    </a:lnTo>
                    <a:lnTo>
                      <a:pt x="2181" y="2559"/>
                    </a:lnTo>
                    <a:lnTo>
                      <a:pt x="0" y="2559"/>
                    </a:lnTo>
                    <a:lnTo>
                      <a:pt x="0" y="962"/>
                    </a:lnTo>
                    <a:lnTo>
                      <a:pt x="1988" y="962"/>
                    </a:lnTo>
                    <a:lnTo>
                      <a:pt x="19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-579247" y="2431334"/>
              <a:ext cx="15656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579247" y="2578305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579247" y="2670456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579247" y="2764231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579247" y="2854660"/>
              <a:ext cx="3131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 bwMode="auto">
          <a:xfrm>
            <a:off x="4901057" y="5167275"/>
            <a:ext cx="743923" cy="743508"/>
            <a:chOff x="-7152" y="-847"/>
            <a:chExt cx="1791" cy="1790"/>
          </a:xfrm>
          <a:solidFill>
            <a:schemeClr val="bg1"/>
          </a:solidFill>
        </p:grpSpPr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-6979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-6863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-6748" y="770"/>
              <a:ext cx="58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-5765" y="770"/>
              <a:ext cx="231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-7152" y="-847"/>
              <a:ext cx="1791" cy="1790"/>
            </a:xfrm>
            <a:custGeom>
              <a:avLst/>
              <a:gdLst>
                <a:gd name="T0" fmla="*/ 1403 w 3582"/>
                <a:gd name="T1" fmla="*/ 3048 h 3580"/>
                <a:gd name="T2" fmla="*/ 1608 w 3582"/>
                <a:gd name="T3" fmla="*/ 3118 h 3580"/>
                <a:gd name="T4" fmla="*/ 2143 w 3582"/>
                <a:gd name="T5" fmla="*/ 3073 h 3580"/>
                <a:gd name="T6" fmla="*/ 3005 w 3582"/>
                <a:gd name="T7" fmla="*/ 3118 h 3580"/>
                <a:gd name="T8" fmla="*/ 2114 w 3582"/>
                <a:gd name="T9" fmla="*/ 3211 h 3580"/>
                <a:gd name="T10" fmla="*/ 1560 w 3582"/>
                <a:gd name="T11" fmla="*/ 3231 h 3580"/>
                <a:gd name="T12" fmla="*/ 1343 w 3582"/>
                <a:gd name="T13" fmla="*/ 3148 h 3580"/>
                <a:gd name="T14" fmla="*/ 126 w 3582"/>
                <a:gd name="T15" fmla="*/ 3352 h 3580"/>
                <a:gd name="T16" fmla="*/ 228 w 3582"/>
                <a:gd name="T17" fmla="*/ 3454 h 3580"/>
                <a:gd name="T18" fmla="*/ 3354 w 3582"/>
                <a:gd name="T19" fmla="*/ 3454 h 3580"/>
                <a:gd name="T20" fmla="*/ 3456 w 3582"/>
                <a:gd name="T21" fmla="*/ 3352 h 3580"/>
                <a:gd name="T22" fmla="*/ 3120 w 3582"/>
                <a:gd name="T23" fmla="*/ 1155 h 3580"/>
                <a:gd name="T24" fmla="*/ 2766 w 3582"/>
                <a:gd name="T25" fmla="*/ 1380 h 3580"/>
                <a:gd name="T26" fmla="*/ 2477 w 3582"/>
                <a:gd name="T27" fmla="*/ 1567 h 3580"/>
                <a:gd name="T28" fmla="*/ 2122 w 3582"/>
                <a:gd name="T29" fmla="*/ 1613 h 3580"/>
                <a:gd name="T30" fmla="*/ 1788 w 3582"/>
                <a:gd name="T31" fmla="*/ 1506 h 3580"/>
                <a:gd name="T32" fmla="*/ 1536 w 3582"/>
                <a:gd name="T33" fmla="*/ 1275 h 3580"/>
                <a:gd name="T34" fmla="*/ 2985 w 3582"/>
                <a:gd name="T35" fmla="*/ 983 h 3580"/>
                <a:gd name="T36" fmla="*/ 3192 w 3582"/>
                <a:gd name="T37" fmla="*/ 1064 h 3580"/>
                <a:gd name="T38" fmla="*/ 3236 w 3582"/>
                <a:gd name="T39" fmla="*/ 3003 h 3580"/>
                <a:gd name="T40" fmla="*/ 3327 w 3582"/>
                <a:gd name="T41" fmla="*/ 1010 h 3580"/>
                <a:gd name="T42" fmla="*/ 3209 w 3582"/>
                <a:gd name="T43" fmla="*/ 926 h 3580"/>
                <a:gd name="T44" fmla="*/ 344 w 3582"/>
                <a:gd name="T45" fmla="*/ 935 h 3580"/>
                <a:gd name="T46" fmla="*/ 242 w 3582"/>
                <a:gd name="T47" fmla="*/ 1037 h 3580"/>
                <a:gd name="T48" fmla="*/ 346 w 3582"/>
                <a:gd name="T49" fmla="*/ 1155 h 3580"/>
                <a:gd name="T50" fmla="*/ 411 w 3582"/>
                <a:gd name="T51" fmla="*/ 1051 h 3580"/>
                <a:gd name="T52" fmla="*/ 1396 w 3582"/>
                <a:gd name="T53" fmla="*/ 924 h 3580"/>
                <a:gd name="T54" fmla="*/ 1504 w 3582"/>
                <a:gd name="T55" fmla="*/ 753 h 3580"/>
                <a:gd name="T56" fmla="*/ 1551 w 3582"/>
                <a:gd name="T57" fmla="*/ 1063 h 3580"/>
                <a:gd name="T58" fmla="*/ 1728 w 3582"/>
                <a:gd name="T59" fmla="*/ 1320 h 3580"/>
                <a:gd name="T60" fmla="*/ 2000 w 3582"/>
                <a:gd name="T61" fmla="*/ 1473 h 3580"/>
                <a:gd name="T62" fmla="*/ 2306 w 3582"/>
                <a:gd name="T63" fmla="*/ 1492 h 3580"/>
                <a:gd name="T64" fmla="*/ 2261 w 3582"/>
                <a:gd name="T65" fmla="*/ 824 h 3580"/>
                <a:gd name="T66" fmla="*/ 2672 w 3582"/>
                <a:gd name="T67" fmla="*/ 1310 h 3580"/>
                <a:gd name="T68" fmla="*/ 2843 w 3582"/>
                <a:gd name="T69" fmla="*/ 1058 h 3580"/>
                <a:gd name="T70" fmla="*/ 2886 w 3582"/>
                <a:gd name="T71" fmla="*/ 745 h 3580"/>
                <a:gd name="T72" fmla="*/ 2793 w 3582"/>
                <a:gd name="T73" fmla="*/ 458 h 3580"/>
                <a:gd name="T74" fmla="*/ 2065 w 3582"/>
                <a:gd name="T75" fmla="*/ 128 h 3580"/>
                <a:gd name="T76" fmla="*/ 1780 w 3582"/>
                <a:gd name="T77" fmla="*/ 255 h 3580"/>
                <a:gd name="T78" fmla="*/ 1580 w 3582"/>
                <a:gd name="T79" fmla="*/ 489 h 3580"/>
                <a:gd name="T80" fmla="*/ 2493 w 3582"/>
                <a:gd name="T81" fmla="*/ 183 h 3580"/>
                <a:gd name="T82" fmla="*/ 2196 w 3582"/>
                <a:gd name="T83" fmla="*/ 115 h 3580"/>
                <a:gd name="T84" fmla="*/ 2477 w 3582"/>
                <a:gd name="T85" fmla="*/ 51 h 3580"/>
                <a:gd name="T86" fmla="*/ 2767 w 3582"/>
                <a:gd name="T87" fmla="*/ 236 h 3580"/>
                <a:gd name="T88" fmla="*/ 2954 w 3582"/>
                <a:gd name="T89" fmla="*/ 526 h 3580"/>
                <a:gd name="T90" fmla="*/ 3177 w 3582"/>
                <a:gd name="T91" fmla="*/ 808 h 3580"/>
                <a:gd name="T92" fmla="*/ 3367 w 3582"/>
                <a:gd name="T93" fmla="*/ 880 h 3580"/>
                <a:gd name="T94" fmla="*/ 3464 w 3582"/>
                <a:gd name="T95" fmla="*/ 1054 h 3580"/>
                <a:gd name="T96" fmla="*/ 3579 w 3582"/>
                <a:gd name="T97" fmla="*/ 3334 h 3580"/>
                <a:gd name="T98" fmla="*/ 3482 w 3582"/>
                <a:gd name="T99" fmla="*/ 3509 h 3580"/>
                <a:gd name="T100" fmla="*/ 3293 w 3582"/>
                <a:gd name="T101" fmla="*/ 3580 h 3580"/>
                <a:gd name="T102" fmla="*/ 131 w 3582"/>
                <a:gd name="T103" fmla="*/ 3533 h 3580"/>
                <a:gd name="T104" fmla="*/ 12 w 3582"/>
                <a:gd name="T105" fmla="*/ 3375 h 3580"/>
                <a:gd name="T106" fmla="*/ 115 w 3582"/>
                <a:gd name="T107" fmla="*/ 1097 h 3580"/>
                <a:gd name="T108" fmla="*/ 187 w 3582"/>
                <a:gd name="T109" fmla="*/ 908 h 3580"/>
                <a:gd name="T110" fmla="*/ 361 w 3582"/>
                <a:gd name="T111" fmla="*/ 811 h 3580"/>
                <a:gd name="T112" fmla="*/ 1415 w 3582"/>
                <a:gd name="T113" fmla="*/ 593 h 3580"/>
                <a:gd name="T114" fmla="*/ 1577 w 3582"/>
                <a:gd name="T115" fmla="*/ 287 h 3580"/>
                <a:gd name="T116" fmla="*/ 1849 w 3582"/>
                <a:gd name="T117" fmla="*/ 78 h 3580"/>
                <a:gd name="T118" fmla="*/ 2196 w 3582"/>
                <a:gd name="T119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2" h="3580">
                  <a:moveTo>
                    <a:pt x="462" y="1155"/>
                  </a:moveTo>
                  <a:lnTo>
                    <a:pt x="462" y="3003"/>
                  </a:lnTo>
                  <a:lnTo>
                    <a:pt x="1352" y="3003"/>
                  </a:lnTo>
                  <a:lnTo>
                    <a:pt x="1370" y="3019"/>
                  </a:lnTo>
                  <a:lnTo>
                    <a:pt x="1403" y="3048"/>
                  </a:lnTo>
                  <a:lnTo>
                    <a:pt x="1439" y="3073"/>
                  </a:lnTo>
                  <a:lnTo>
                    <a:pt x="1478" y="3093"/>
                  </a:lnTo>
                  <a:lnTo>
                    <a:pt x="1520" y="3107"/>
                  </a:lnTo>
                  <a:lnTo>
                    <a:pt x="1563" y="3116"/>
                  </a:lnTo>
                  <a:lnTo>
                    <a:pt x="1608" y="3118"/>
                  </a:lnTo>
                  <a:lnTo>
                    <a:pt x="1974" y="3118"/>
                  </a:lnTo>
                  <a:lnTo>
                    <a:pt x="2019" y="3116"/>
                  </a:lnTo>
                  <a:lnTo>
                    <a:pt x="2061" y="3107"/>
                  </a:lnTo>
                  <a:lnTo>
                    <a:pt x="2104" y="3093"/>
                  </a:lnTo>
                  <a:lnTo>
                    <a:pt x="2143" y="3073"/>
                  </a:lnTo>
                  <a:lnTo>
                    <a:pt x="2179" y="3048"/>
                  </a:lnTo>
                  <a:lnTo>
                    <a:pt x="2212" y="3019"/>
                  </a:lnTo>
                  <a:lnTo>
                    <a:pt x="2230" y="3003"/>
                  </a:lnTo>
                  <a:lnTo>
                    <a:pt x="3005" y="3003"/>
                  </a:lnTo>
                  <a:lnTo>
                    <a:pt x="3005" y="3118"/>
                  </a:lnTo>
                  <a:lnTo>
                    <a:pt x="2276" y="3118"/>
                  </a:lnTo>
                  <a:lnTo>
                    <a:pt x="2239" y="3148"/>
                  </a:lnTo>
                  <a:lnTo>
                    <a:pt x="2200" y="3173"/>
                  </a:lnTo>
                  <a:lnTo>
                    <a:pt x="2158" y="3195"/>
                  </a:lnTo>
                  <a:lnTo>
                    <a:pt x="2114" y="3211"/>
                  </a:lnTo>
                  <a:lnTo>
                    <a:pt x="2069" y="3224"/>
                  </a:lnTo>
                  <a:lnTo>
                    <a:pt x="2022" y="3231"/>
                  </a:lnTo>
                  <a:lnTo>
                    <a:pt x="1974" y="3234"/>
                  </a:lnTo>
                  <a:lnTo>
                    <a:pt x="1608" y="3234"/>
                  </a:lnTo>
                  <a:lnTo>
                    <a:pt x="1560" y="3231"/>
                  </a:lnTo>
                  <a:lnTo>
                    <a:pt x="1513" y="3224"/>
                  </a:lnTo>
                  <a:lnTo>
                    <a:pt x="1468" y="3211"/>
                  </a:lnTo>
                  <a:lnTo>
                    <a:pt x="1424" y="3195"/>
                  </a:lnTo>
                  <a:lnTo>
                    <a:pt x="1382" y="3173"/>
                  </a:lnTo>
                  <a:lnTo>
                    <a:pt x="1343" y="3148"/>
                  </a:lnTo>
                  <a:lnTo>
                    <a:pt x="1306" y="3118"/>
                  </a:lnTo>
                  <a:lnTo>
                    <a:pt x="115" y="3118"/>
                  </a:lnTo>
                  <a:lnTo>
                    <a:pt x="115" y="3291"/>
                  </a:lnTo>
                  <a:lnTo>
                    <a:pt x="118" y="3323"/>
                  </a:lnTo>
                  <a:lnTo>
                    <a:pt x="126" y="3352"/>
                  </a:lnTo>
                  <a:lnTo>
                    <a:pt x="139" y="3378"/>
                  </a:lnTo>
                  <a:lnTo>
                    <a:pt x="156" y="3403"/>
                  </a:lnTo>
                  <a:lnTo>
                    <a:pt x="177" y="3424"/>
                  </a:lnTo>
                  <a:lnTo>
                    <a:pt x="202" y="3441"/>
                  </a:lnTo>
                  <a:lnTo>
                    <a:pt x="228" y="3454"/>
                  </a:lnTo>
                  <a:lnTo>
                    <a:pt x="257" y="3462"/>
                  </a:lnTo>
                  <a:lnTo>
                    <a:pt x="289" y="3465"/>
                  </a:lnTo>
                  <a:lnTo>
                    <a:pt x="3293" y="3465"/>
                  </a:lnTo>
                  <a:lnTo>
                    <a:pt x="3325" y="3462"/>
                  </a:lnTo>
                  <a:lnTo>
                    <a:pt x="3354" y="3454"/>
                  </a:lnTo>
                  <a:lnTo>
                    <a:pt x="3380" y="3441"/>
                  </a:lnTo>
                  <a:lnTo>
                    <a:pt x="3405" y="3424"/>
                  </a:lnTo>
                  <a:lnTo>
                    <a:pt x="3426" y="3403"/>
                  </a:lnTo>
                  <a:lnTo>
                    <a:pt x="3443" y="3378"/>
                  </a:lnTo>
                  <a:lnTo>
                    <a:pt x="3456" y="3352"/>
                  </a:lnTo>
                  <a:lnTo>
                    <a:pt x="3464" y="3323"/>
                  </a:lnTo>
                  <a:lnTo>
                    <a:pt x="3467" y="3291"/>
                  </a:lnTo>
                  <a:lnTo>
                    <a:pt x="3467" y="3118"/>
                  </a:lnTo>
                  <a:lnTo>
                    <a:pt x="3120" y="3118"/>
                  </a:lnTo>
                  <a:lnTo>
                    <a:pt x="3120" y="1155"/>
                  </a:lnTo>
                  <a:lnTo>
                    <a:pt x="2925" y="1155"/>
                  </a:lnTo>
                  <a:lnTo>
                    <a:pt x="2893" y="1216"/>
                  </a:lnTo>
                  <a:lnTo>
                    <a:pt x="2855" y="1275"/>
                  </a:lnTo>
                  <a:lnTo>
                    <a:pt x="2812" y="1329"/>
                  </a:lnTo>
                  <a:lnTo>
                    <a:pt x="2766" y="1380"/>
                  </a:lnTo>
                  <a:lnTo>
                    <a:pt x="2716" y="1427"/>
                  </a:lnTo>
                  <a:lnTo>
                    <a:pt x="2660" y="1469"/>
                  </a:lnTo>
                  <a:lnTo>
                    <a:pt x="2603" y="1506"/>
                  </a:lnTo>
                  <a:lnTo>
                    <a:pt x="2541" y="1538"/>
                  </a:lnTo>
                  <a:lnTo>
                    <a:pt x="2477" y="1567"/>
                  </a:lnTo>
                  <a:lnTo>
                    <a:pt x="2410" y="1588"/>
                  </a:lnTo>
                  <a:lnTo>
                    <a:pt x="2340" y="1603"/>
                  </a:lnTo>
                  <a:lnTo>
                    <a:pt x="2269" y="1613"/>
                  </a:lnTo>
                  <a:lnTo>
                    <a:pt x="2196" y="1616"/>
                  </a:lnTo>
                  <a:lnTo>
                    <a:pt x="2122" y="1613"/>
                  </a:lnTo>
                  <a:lnTo>
                    <a:pt x="2050" y="1603"/>
                  </a:lnTo>
                  <a:lnTo>
                    <a:pt x="1981" y="1588"/>
                  </a:lnTo>
                  <a:lnTo>
                    <a:pt x="1914" y="1567"/>
                  </a:lnTo>
                  <a:lnTo>
                    <a:pt x="1850" y="1538"/>
                  </a:lnTo>
                  <a:lnTo>
                    <a:pt x="1788" y="1506"/>
                  </a:lnTo>
                  <a:lnTo>
                    <a:pt x="1730" y="1469"/>
                  </a:lnTo>
                  <a:lnTo>
                    <a:pt x="1676" y="1427"/>
                  </a:lnTo>
                  <a:lnTo>
                    <a:pt x="1625" y="1380"/>
                  </a:lnTo>
                  <a:lnTo>
                    <a:pt x="1578" y="1329"/>
                  </a:lnTo>
                  <a:lnTo>
                    <a:pt x="1536" y="1275"/>
                  </a:lnTo>
                  <a:lnTo>
                    <a:pt x="1498" y="1216"/>
                  </a:lnTo>
                  <a:lnTo>
                    <a:pt x="1465" y="1155"/>
                  </a:lnTo>
                  <a:lnTo>
                    <a:pt x="462" y="1155"/>
                  </a:lnTo>
                  <a:close/>
                  <a:moveTo>
                    <a:pt x="2995" y="924"/>
                  </a:moveTo>
                  <a:lnTo>
                    <a:pt x="2985" y="983"/>
                  </a:lnTo>
                  <a:lnTo>
                    <a:pt x="2970" y="1039"/>
                  </a:lnTo>
                  <a:lnTo>
                    <a:pt x="3120" y="1039"/>
                  </a:lnTo>
                  <a:lnTo>
                    <a:pt x="3147" y="1043"/>
                  </a:lnTo>
                  <a:lnTo>
                    <a:pt x="3171" y="1051"/>
                  </a:lnTo>
                  <a:lnTo>
                    <a:pt x="3192" y="1064"/>
                  </a:lnTo>
                  <a:lnTo>
                    <a:pt x="3210" y="1083"/>
                  </a:lnTo>
                  <a:lnTo>
                    <a:pt x="3224" y="1104"/>
                  </a:lnTo>
                  <a:lnTo>
                    <a:pt x="3232" y="1128"/>
                  </a:lnTo>
                  <a:lnTo>
                    <a:pt x="3236" y="1155"/>
                  </a:lnTo>
                  <a:lnTo>
                    <a:pt x="3236" y="3003"/>
                  </a:lnTo>
                  <a:lnTo>
                    <a:pt x="3351" y="3003"/>
                  </a:lnTo>
                  <a:lnTo>
                    <a:pt x="3351" y="1097"/>
                  </a:lnTo>
                  <a:lnTo>
                    <a:pt x="3349" y="1066"/>
                  </a:lnTo>
                  <a:lnTo>
                    <a:pt x="3340" y="1037"/>
                  </a:lnTo>
                  <a:lnTo>
                    <a:pt x="3327" y="1010"/>
                  </a:lnTo>
                  <a:lnTo>
                    <a:pt x="3310" y="985"/>
                  </a:lnTo>
                  <a:lnTo>
                    <a:pt x="3289" y="964"/>
                  </a:lnTo>
                  <a:lnTo>
                    <a:pt x="3265" y="947"/>
                  </a:lnTo>
                  <a:lnTo>
                    <a:pt x="3238" y="935"/>
                  </a:lnTo>
                  <a:lnTo>
                    <a:pt x="3209" y="926"/>
                  </a:lnTo>
                  <a:lnTo>
                    <a:pt x="3177" y="924"/>
                  </a:lnTo>
                  <a:lnTo>
                    <a:pt x="2995" y="924"/>
                  </a:lnTo>
                  <a:close/>
                  <a:moveTo>
                    <a:pt x="405" y="924"/>
                  </a:moveTo>
                  <a:lnTo>
                    <a:pt x="373" y="926"/>
                  </a:lnTo>
                  <a:lnTo>
                    <a:pt x="344" y="935"/>
                  </a:lnTo>
                  <a:lnTo>
                    <a:pt x="317" y="947"/>
                  </a:lnTo>
                  <a:lnTo>
                    <a:pt x="293" y="964"/>
                  </a:lnTo>
                  <a:lnTo>
                    <a:pt x="272" y="985"/>
                  </a:lnTo>
                  <a:lnTo>
                    <a:pt x="255" y="1010"/>
                  </a:lnTo>
                  <a:lnTo>
                    <a:pt x="242" y="1037"/>
                  </a:lnTo>
                  <a:lnTo>
                    <a:pt x="233" y="1066"/>
                  </a:lnTo>
                  <a:lnTo>
                    <a:pt x="231" y="1097"/>
                  </a:lnTo>
                  <a:lnTo>
                    <a:pt x="231" y="3003"/>
                  </a:lnTo>
                  <a:lnTo>
                    <a:pt x="346" y="3003"/>
                  </a:lnTo>
                  <a:lnTo>
                    <a:pt x="346" y="1155"/>
                  </a:lnTo>
                  <a:lnTo>
                    <a:pt x="350" y="1128"/>
                  </a:lnTo>
                  <a:lnTo>
                    <a:pt x="358" y="1104"/>
                  </a:lnTo>
                  <a:lnTo>
                    <a:pt x="372" y="1083"/>
                  </a:lnTo>
                  <a:lnTo>
                    <a:pt x="390" y="1064"/>
                  </a:lnTo>
                  <a:lnTo>
                    <a:pt x="411" y="1051"/>
                  </a:lnTo>
                  <a:lnTo>
                    <a:pt x="435" y="1043"/>
                  </a:lnTo>
                  <a:lnTo>
                    <a:pt x="462" y="1039"/>
                  </a:lnTo>
                  <a:lnTo>
                    <a:pt x="1421" y="1039"/>
                  </a:lnTo>
                  <a:lnTo>
                    <a:pt x="1406" y="983"/>
                  </a:lnTo>
                  <a:lnTo>
                    <a:pt x="1396" y="924"/>
                  </a:lnTo>
                  <a:lnTo>
                    <a:pt x="405" y="924"/>
                  </a:lnTo>
                  <a:close/>
                  <a:moveTo>
                    <a:pt x="1536" y="597"/>
                  </a:moveTo>
                  <a:lnTo>
                    <a:pt x="1522" y="648"/>
                  </a:lnTo>
                  <a:lnTo>
                    <a:pt x="1511" y="700"/>
                  </a:lnTo>
                  <a:lnTo>
                    <a:pt x="1504" y="753"/>
                  </a:lnTo>
                  <a:lnTo>
                    <a:pt x="1502" y="808"/>
                  </a:lnTo>
                  <a:lnTo>
                    <a:pt x="1506" y="875"/>
                  </a:lnTo>
                  <a:lnTo>
                    <a:pt x="1514" y="939"/>
                  </a:lnTo>
                  <a:lnTo>
                    <a:pt x="1529" y="1002"/>
                  </a:lnTo>
                  <a:lnTo>
                    <a:pt x="1551" y="1063"/>
                  </a:lnTo>
                  <a:lnTo>
                    <a:pt x="1577" y="1121"/>
                  </a:lnTo>
                  <a:lnTo>
                    <a:pt x="1608" y="1176"/>
                  </a:lnTo>
                  <a:lnTo>
                    <a:pt x="1643" y="1227"/>
                  </a:lnTo>
                  <a:lnTo>
                    <a:pt x="1684" y="1276"/>
                  </a:lnTo>
                  <a:lnTo>
                    <a:pt x="1728" y="1320"/>
                  </a:lnTo>
                  <a:lnTo>
                    <a:pt x="1776" y="1360"/>
                  </a:lnTo>
                  <a:lnTo>
                    <a:pt x="1828" y="1396"/>
                  </a:lnTo>
                  <a:lnTo>
                    <a:pt x="1882" y="1427"/>
                  </a:lnTo>
                  <a:lnTo>
                    <a:pt x="1941" y="1453"/>
                  </a:lnTo>
                  <a:lnTo>
                    <a:pt x="2000" y="1473"/>
                  </a:lnTo>
                  <a:lnTo>
                    <a:pt x="2063" y="1488"/>
                  </a:lnTo>
                  <a:lnTo>
                    <a:pt x="2129" y="1498"/>
                  </a:lnTo>
                  <a:lnTo>
                    <a:pt x="2196" y="1501"/>
                  </a:lnTo>
                  <a:lnTo>
                    <a:pt x="2251" y="1499"/>
                  </a:lnTo>
                  <a:lnTo>
                    <a:pt x="2306" y="1492"/>
                  </a:lnTo>
                  <a:lnTo>
                    <a:pt x="2359" y="1481"/>
                  </a:lnTo>
                  <a:lnTo>
                    <a:pt x="2149" y="852"/>
                  </a:lnTo>
                  <a:lnTo>
                    <a:pt x="1536" y="597"/>
                  </a:lnTo>
                  <a:close/>
                  <a:moveTo>
                    <a:pt x="2724" y="361"/>
                  </a:moveTo>
                  <a:lnTo>
                    <a:pt x="2261" y="824"/>
                  </a:lnTo>
                  <a:lnTo>
                    <a:pt x="2468" y="1445"/>
                  </a:lnTo>
                  <a:lnTo>
                    <a:pt x="2525" y="1418"/>
                  </a:lnTo>
                  <a:lnTo>
                    <a:pt x="2577" y="1386"/>
                  </a:lnTo>
                  <a:lnTo>
                    <a:pt x="2627" y="1351"/>
                  </a:lnTo>
                  <a:lnTo>
                    <a:pt x="2672" y="1310"/>
                  </a:lnTo>
                  <a:lnTo>
                    <a:pt x="2715" y="1266"/>
                  </a:lnTo>
                  <a:lnTo>
                    <a:pt x="2754" y="1219"/>
                  </a:lnTo>
                  <a:lnTo>
                    <a:pt x="2787" y="1168"/>
                  </a:lnTo>
                  <a:lnTo>
                    <a:pt x="2818" y="1114"/>
                  </a:lnTo>
                  <a:lnTo>
                    <a:pt x="2843" y="1058"/>
                  </a:lnTo>
                  <a:lnTo>
                    <a:pt x="2862" y="998"/>
                  </a:lnTo>
                  <a:lnTo>
                    <a:pt x="2876" y="937"/>
                  </a:lnTo>
                  <a:lnTo>
                    <a:pt x="2885" y="873"/>
                  </a:lnTo>
                  <a:lnTo>
                    <a:pt x="2888" y="808"/>
                  </a:lnTo>
                  <a:lnTo>
                    <a:pt x="2886" y="745"/>
                  </a:lnTo>
                  <a:lnTo>
                    <a:pt x="2878" y="683"/>
                  </a:lnTo>
                  <a:lnTo>
                    <a:pt x="2863" y="624"/>
                  </a:lnTo>
                  <a:lnTo>
                    <a:pt x="2845" y="566"/>
                  </a:lnTo>
                  <a:lnTo>
                    <a:pt x="2821" y="511"/>
                  </a:lnTo>
                  <a:lnTo>
                    <a:pt x="2793" y="458"/>
                  </a:lnTo>
                  <a:lnTo>
                    <a:pt x="2760" y="408"/>
                  </a:lnTo>
                  <a:lnTo>
                    <a:pt x="2724" y="361"/>
                  </a:lnTo>
                  <a:close/>
                  <a:moveTo>
                    <a:pt x="2196" y="115"/>
                  </a:moveTo>
                  <a:lnTo>
                    <a:pt x="2130" y="118"/>
                  </a:lnTo>
                  <a:lnTo>
                    <a:pt x="2065" y="128"/>
                  </a:lnTo>
                  <a:lnTo>
                    <a:pt x="2003" y="143"/>
                  </a:lnTo>
                  <a:lnTo>
                    <a:pt x="1943" y="163"/>
                  </a:lnTo>
                  <a:lnTo>
                    <a:pt x="1885" y="189"/>
                  </a:lnTo>
                  <a:lnTo>
                    <a:pt x="1831" y="219"/>
                  </a:lnTo>
                  <a:lnTo>
                    <a:pt x="1780" y="255"/>
                  </a:lnTo>
                  <a:lnTo>
                    <a:pt x="1732" y="294"/>
                  </a:lnTo>
                  <a:lnTo>
                    <a:pt x="1688" y="337"/>
                  </a:lnTo>
                  <a:lnTo>
                    <a:pt x="1648" y="385"/>
                  </a:lnTo>
                  <a:lnTo>
                    <a:pt x="1612" y="436"/>
                  </a:lnTo>
                  <a:lnTo>
                    <a:pt x="1580" y="489"/>
                  </a:lnTo>
                  <a:lnTo>
                    <a:pt x="2182" y="740"/>
                  </a:lnTo>
                  <a:lnTo>
                    <a:pt x="2643" y="280"/>
                  </a:lnTo>
                  <a:lnTo>
                    <a:pt x="2595" y="243"/>
                  </a:lnTo>
                  <a:lnTo>
                    <a:pt x="2545" y="210"/>
                  </a:lnTo>
                  <a:lnTo>
                    <a:pt x="2493" y="183"/>
                  </a:lnTo>
                  <a:lnTo>
                    <a:pt x="2438" y="159"/>
                  </a:lnTo>
                  <a:lnTo>
                    <a:pt x="2380" y="141"/>
                  </a:lnTo>
                  <a:lnTo>
                    <a:pt x="2321" y="127"/>
                  </a:lnTo>
                  <a:lnTo>
                    <a:pt x="2259" y="118"/>
                  </a:lnTo>
                  <a:lnTo>
                    <a:pt x="2196" y="115"/>
                  </a:lnTo>
                  <a:close/>
                  <a:moveTo>
                    <a:pt x="2196" y="0"/>
                  </a:moveTo>
                  <a:lnTo>
                    <a:pt x="2269" y="3"/>
                  </a:lnTo>
                  <a:lnTo>
                    <a:pt x="2340" y="13"/>
                  </a:lnTo>
                  <a:lnTo>
                    <a:pt x="2410" y="29"/>
                  </a:lnTo>
                  <a:lnTo>
                    <a:pt x="2477" y="51"/>
                  </a:lnTo>
                  <a:lnTo>
                    <a:pt x="2542" y="78"/>
                  </a:lnTo>
                  <a:lnTo>
                    <a:pt x="2603" y="111"/>
                  </a:lnTo>
                  <a:lnTo>
                    <a:pt x="2662" y="148"/>
                  </a:lnTo>
                  <a:lnTo>
                    <a:pt x="2716" y="190"/>
                  </a:lnTo>
                  <a:lnTo>
                    <a:pt x="2767" y="236"/>
                  </a:lnTo>
                  <a:lnTo>
                    <a:pt x="2813" y="287"/>
                  </a:lnTo>
                  <a:lnTo>
                    <a:pt x="2856" y="343"/>
                  </a:lnTo>
                  <a:lnTo>
                    <a:pt x="2894" y="400"/>
                  </a:lnTo>
                  <a:lnTo>
                    <a:pt x="2926" y="462"/>
                  </a:lnTo>
                  <a:lnTo>
                    <a:pt x="2954" y="526"/>
                  </a:lnTo>
                  <a:lnTo>
                    <a:pt x="2975" y="593"/>
                  </a:lnTo>
                  <a:lnTo>
                    <a:pt x="2992" y="663"/>
                  </a:lnTo>
                  <a:lnTo>
                    <a:pt x="3001" y="734"/>
                  </a:lnTo>
                  <a:lnTo>
                    <a:pt x="3005" y="808"/>
                  </a:lnTo>
                  <a:lnTo>
                    <a:pt x="3177" y="808"/>
                  </a:lnTo>
                  <a:lnTo>
                    <a:pt x="3221" y="811"/>
                  </a:lnTo>
                  <a:lnTo>
                    <a:pt x="3261" y="820"/>
                  </a:lnTo>
                  <a:lnTo>
                    <a:pt x="3300" y="835"/>
                  </a:lnTo>
                  <a:lnTo>
                    <a:pt x="3335" y="855"/>
                  </a:lnTo>
                  <a:lnTo>
                    <a:pt x="3367" y="880"/>
                  </a:lnTo>
                  <a:lnTo>
                    <a:pt x="3395" y="908"/>
                  </a:lnTo>
                  <a:lnTo>
                    <a:pt x="3420" y="939"/>
                  </a:lnTo>
                  <a:lnTo>
                    <a:pt x="3440" y="975"/>
                  </a:lnTo>
                  <a:lnTo>
                    <a:pt x="3454" y="1014"/>
                  </a:lnTo>
                  <a:lnTo>
                    <a:pt x="3464" y="1054"/>
                  </a:lnTo>
                  <a:lnTo>
                    <a:pt x="3467" y="1097"/>
                  </a:lnTo>
                  <a:lnTo>
                    <a:pt x="3467" y="3003"/>
                  </a:lnTo>
                  <a:lnTo>
                    <a:pt x="3582" y="3003"/>
                  </a:lnTo>
                  <a:lnTo>
                    <a:pt x="3582" y="3291"/>
                  </a:lnTo>
                  <a:lnTo>
                    <a:pt x="3579" y="3334"/>
                  </a:lnTo>
                  <a:lnTo>
                    <a:pt x="3570" y="3375"/>
                  </a:lnTo>
                  <a:lnTo>
                    <a:pt x="3555" y="3413"/>
                  </a:lnTo>
                  <a:lnTo>
                    <a:pt x="3535" y="3449"/>
                  </a:lnTo>
                  <a:lnTo>
                    <a:pt x="3511" y="3480"/>
                  </a:lnTo>
                  <a:lnTo>
                    <a:pt x="3482" y="3509"/>
                  </a:lnTo>
                  <a:lnTo>
                    <a:pt x="3451" y="3533"/>
                  </a:lnTo>
                  <a:lnTo>
                    <a:pt x="3415" y="3553"/>
                  </a:lnTo>
                  <a:lnTo>
                    <a:pt x="3377" y="3568"/>
                  </a:lnTo>
                  <a:lnTo>
                    <a:pt x="3336" y="3577"/>
                  </a:lnTo>
                  <a:lnTo>
                    <a:pt x="3293" y="3580"/>
                  </a:lnTo>
                  <a:lnTo>
                    <a:pt x="289" y="3580"/>
                  </a:lnTo>
                  <a:lnTo>
                    <a:pt x="246" y="3577"/>
                  </a:lnTo>
                  <a:lnTo>
                    <a:pt x="205" y="3568"/>
                  </a:lnTo>
                  <a:lnTo>
                    <a:pt x="167" y="3553"/>
                  </a:lnTo>
                  <a:lnTo>
                    <a:pt x="131" y="3533"/>
                  </a:lnTo>
                  <a:lnTo>
                    <a:pt x="100" y="3509"/>
                  </a:lnTo>
                  <a:lnTo>
                    <a:pt x="71" y="3480"/>
                  </a:lnTo>
                  <a:lnTo>
                    <a:pt x="47" y="3449"/>
                  </a:lnTo>
                  <a:lnTo>
                    <a:pt x="27" y="3413"/>
                  </a:lnTo>
                  <a:lnTo>
                    <a:pt x="12" y="3375"/>
                  </a:lnTo>
                  <a:lnTo>
                    <a:pt x="3" y="3334"/>
                  </a:lnTo>
                  <a:lnTo>
                    <a:pt x="0" y="3291"/>
                  </a:lnTo>
                  <a:lnTo>
                    <a:pt x="0" y="3003"/>
                  </a:lnTo>
                  <a:lnTo>
                    <a:pt x="115" y="3003"/>
                  </a:lnTo>
                  <a:lnTo>
                    <a:pt x="115" y="1097"/>
                  </a:lnTo>
                  <a:lnTo>
                    <a:pt x="118" y="1054"/>
                  </a:lnTo>
                  <a:lnTo>
                    <a:pt x="128" y="1014"/>
                  </a:lnTo>
                  <a:lnTo>
                    <a:pt x="142" y="975"/>
                  </a:lnTo>
                  <a:lnTo>
                    <a:pt x="162" y="939"/>
                  </a:lnTo>
                  <a:lnTo>
                    <a:pt x="187" y="908"/>
                  </a:lnTo>
                  <a:lnTo>
                    <a:pt x="215" y="880"/>
                  </a:lnTo>
                  <a:lnTo>
                    <a:pt x="247" y="855"/>
                  </a:lnTo>
                  <a:lnTo>
                    <a:pt x="282" y="835"/>
                  </a:lnTo>
                  <a:lnTo>
                    <a:pt x="321" y="820"/>
                  </a:lnTo>
                  <a:lnTo>
                    <a:pt x="361" y="811"/>
                  </a:lnTo>
                  <a:lnTo>
                    <a:pt x="405" y="808"/>
                  </a:lnTo>
                  <a:lnTo>
                    <a:pt x="1386" y="808"/>
                  </a:lnTo>
                  <a:lnTo>
                    <a:pt x="1389" y="734"/>
                  </a:lnTo>
                  <a:lnTo>
                    <a:pt x="1399" y="663"/>
                  </a:lnTo>
                  <a:lnTo>
                    <a:pt x="1415" y="593"/>
                  </a:lnTo>
                  <a:lnTo>
                    <a:pt x="1437" y="526"/>
                  </a:lnTo>
                  <a:lnTo>
                    <a:pt x="1464" y="462"/>
                  </a:lnTo>
                  <a:lnTo>
                    <a:pt x="1497" y="400"/>
                  </a:lnTo>
                  <a:lnTo>
                    <a:pt x="1535" y="343"/>
                  </a:lnTo>
                  <a:lnTo>
                    <a:pt x="1577" y="287"/>
                  </a:lnTo>
                  <a:lnTo>
                    <a:pt x="1624" y="236"/>
                  </a:lnTo>
                  <a:lnTo>
                    <a:pt x="1675" y="190"/>
                  </a:lnTo>
                  <a:lnTo>
                    <a:pt x="1729" y="148"/>
                  </a:lnTo>
                  <a:lnTo>
                    <a:pt x="1788" y="111"/>
                  </a:lnTo>
                  <a:lnTo>
                    <a:pt x="1849" y="78"/>
                  </a:lnTo>
                  <a:lnTo>
                    <a:pt x="1914" y="51"/>
                  </a:lnTo>
                  <a:lnTo>
                    <a:pt x="1981" y="29"/>
                  </a:lnTo>
                  <a:lnTo>
                    <a:pt x="2050" y="13"/>
                  </a:lnTo>
                  <a:lnTo>
                    <a:pt x="2122" y="3"/>
                  </a:lnTo>
                  <a:lnTo>
                    <a:pt x="2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-6863" y="192"/>
              <a:ext cx="1213" cy="404"/>
            </a:xfrm>
            <a:custGeom>
              <a:avLst/>
              <a:gdLst>
                <a:gd name="T0" fmla="*/ 1159 w 2428"/>
                <a:gd name="T1" fmla="*/ 617 h 808"/>
                <a:gd name="T2" fmla="*/ 1196 w 2428"/>
                <a:gd name="T3" fmla="*/ 690 h 808"/>
                <a:gd name="T4" fmla="*/ 1269 w 2428"/>
                <a:gd name="T5" fmla="*/ 653 h 808"/>
                <a:gd name="T6" fmla="*/ 1232 w 2428"/>
                <a:gd name="T7" fmla="*/ 580 h 808"/>
                <a:gd name="T8" fmla="*/ 127 w 2428"/>
                <a:gd name="T9" fmla="*/ 601 h 808"/>
                <a:gd name="T10" fmla="*/ 140 w 2428"/>
                <a:gd name="T11" fmla="*/ 682 h 808"/>
                <a:gd name="T12" fmla="*/ 221 w 2428"/>
                <a:gd name="T13" fmla="*/ 669 h 808"/>
                <a:gd name="T14" fmla="*/ 208 w 2428"/>
                <a:gd name="T15" fmla="*/ 589 h 808"/>
                <a:gd name="T16" fmla="*/ 2220 w 2428"/>
                <a:gd name="T17" fmla="*/ 473 h 808"/>
                <a:gd name="T18" fmla="*/ 2207 w 2428"/>
                <a:gd name="T19" fmla="*/ 554 h 808"/>
                <a:gd name="T20" fmla="*/ 2288 w 2428"/>
                <a:gd name="T21" fmla="*/ 566 h 808"/>
                <a:gd name="T22" fmla="*/ 2301 w 2428"/>
                <a:gd name="T23" fmla="*/ 486 h 808"/>
                <a:gd name="T24" fmla="*/ 676 w 2428"/>
                <a:gd name="T25" fmla="*/ 234 h 808"/>
                <a:gd name="T26" fmla="*/ 639 w 2428"/>
                <a:gd name="T27" fmla="*/ 307 h 808"/>
                <a:gd name="T28" fmla="*/ 713 w 2428"/>
                <a:gd name="T29" fmla="*/ 343 h 808"/>
                <a:gd name="T30" fmla="*/ 748 w 2428"/>
                <a:gd name="T31" fmla="*/ 270 h 808"/>
                <a:gd name="T32" fmla="*/ 1791 w 2428"/>
                <a:gd name="T33" fmla="*/ 116 h 808"/>
                <a:gd name="T34" fmla="*/ 1734 w 2428"/>
                <a:gd name="T35" fmla="*/ 173 h 808"/>
                <a:gd name="T36" fmla="*/ 1791 w 2428"/>
                <a:gd name="T37" fmla="*/ 231 h 808"/>
                <a:gd name="T38" fmla="*/ 1849 w 2428"/>
                <a:gd name="T39" fmla="*/ 173 h 808"/>
                <a:gd name="T40" fmla="*/ 1791 w 2428"/>
                <a:gd name="T41" fmla="*/ 116 h 808"/>
                <a:gd name="T42" fmla="*/ 1903 w 2428"/>
                <a:gd name="T43" fmla="*/ 41 h 808"/>
                <a:gd name="T44" fmla="*/ 1965 w 2428"/>
                <a:gd name="T45" fmla="*/ 173 h 808"/>
                <a:gd name="T46" fmla="*/ 2203 w 2428"/>
                <a:gd name="T47" fmla="*/ 354 h 808"/>
                <a:gd name="T48" fmla="*/ 2342 w 2428"/>
                <a:gd name="T49" fmla="*/ 370 h 808"/>
                <a:gd name="T50" fmla="*/ 2424 w 2428"/>
                <a:gd name="T51" fmla="*/ 489 h 808"/>
                <a:gd name="T52" fmla="*/ 2386 w 2428"/>
                <a:gd name="T53" fmla="*/ 631 h 808"/>
                <a:gd name="T54" fmla="*/ 2254 w 2428"/>
                <a:gd name="T55" fmla="*/ 693 h 808"/>
                <a:gd name="T56" fmla="*/ 2121 w 2428"/>
                <a:gd name="T57" fmla="*/ 631 h 808"/>
                <a:gd name="T58" fmla="*/ 2083 w 2428"/>
                <a:gd name="T59" fmla="*/ 493 h 808"/>
                <a:gd name="T60" fmla="*/ 1818 w 2428"/>
                <a:gd name="T61" fmla="*/ 345 h 808"/>
                <a:gd name="T62" fmla="*/ 1377 w 2428"/>
                <a:gd name="T63" fmla="*/ 579 h 808"/>
                <a:gd name="T64" fmla="*/ 1364 w 2428"/>
                <a:gd name="T65" fmla="*/ 722 h 808"/>
                <a:gd name="T66" fmla="*/ 1245 w 2428"/>
                <a:gd name="T67" fmla="*/ 806 h 808"/>
                <a:gd name="T68" fmla="*/ 1102 w 2428"/>
                <a:gd name="T69" fmla="*/ 768 h 808"/>
                <a:gd name="T70" fmla="*/ 1040 w 2428"/>
                <a:gd name="T71" fmla="*/ 635 h 808"/>
                <a:gd name="T72" fmla="*/ 749 w 2428"/>
                <a:gd name="T73" fmla="*/ 452 h 808"/>
                <a:gd name="T74" fmla="*/ 614 w 2428"/>
                <a:gd name="T75" fmla="*/ 441 h 808"/>
                <a:gd name="T76" fmla="*/ 345 w 2428"/>
                <a:gd name="T77" fmla="*/ 666 h 808"/>
                <a:gd name="T78" fmla="*/ 261 w 2428"/>
                <a:gd name="T79" fmla="*/ 784 h 808"/>
                <a:gd name="T80" fmla="*/ 113 w 2428"/>
                <a:gd name="T81" fmla="*/ 797 h 808"/>
                <a:gd name="T82" fmla="*/ 11 w 2428"/>
                <a:gd name="T83" fmla="*/ 695 h 808"/>
                <a:gd name="T84" fmla="*/ 24 w 2428"/>
                <a:gd name="T85" fmla="*/ 547 h 808"/>
                <a:gd name="T86" fmla="*/ 143 w 2428"/>
                <a:gd name="T87" fmla="*/ 465 h 808"/>
                <a:gd name="T88" fmla="*/ 277 w 2428"/>
                <a:gd name="T89" fmla="*/ 496 h 808"/>
                <a:gd name="T90" fmla="*/ 531 w 2428"/>
                <a:gd name="T91" fmla="*/ 228 h 808"/>
                <a:gd name="T92" fmla="*/ 633 w 2428"/>
                <a:gd name="T93" fmla="*/ 126 h 808"/>
                <a:gd name="T94" fmla="*/ 781 w 2428"/>
                <a:gd name="T95" fmla="*/ 138 h 808"/>
                <a:gd name="T96" fmla="*/ 864 w 2428"/>
                <a:gd name="T97" fmla="*/ 258 h 808"/>
                <a:gd name="T98" fmla="*/ 1134 w 2428"/>
                <a:gd name="T99" fmla="*/ 482 h 808"/>
                <a:gd name="T100" fmla="*/ 1277 w 2428"/>
                <a:gd name="T101" fmla="*/ 474 h 808"/>
                <a:gd name="T102" fmla="*/ 1621 w 2428"/>
                <a:gd name="T103" fmla="*/ 142 h 808"/>
                <a:gd name="T104" fmla="*/ 1705 w 2428"/>
                <a:gd name="T105" fmla="*/ 23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8" h="808">
                  <a:moveTo>
                    <a:pt x="1214" y="577"/>
                  </a:moveTo>
                  <a:lnTo>
                    <a:pt x="1196" y="580"/>
                  </a:lnTo>
                  <a:lnTo>
                    <a:pt x="1180" y="589"/>
                  </a:lnTo>
                  <a:lnTo>
                    <a:pt x="1167" y="601"/>
                  </a:lnTo>
                  <a:lnTo>
                    <a:pt x="1159" y="617"/>
                  </a:lnTo>
                  <a:lnTo>
                    <a:pt x="1156" y="635"/>
                  </a:lnTo>
                  <a:lnTo>
                    <a:pt x="1159" y="653"/>
                  </a:lnTo>
                  <a:lnTo>
                    <a:pt x="1167" y="669"/>
                  </a:lnTo>
                  <a:lnTo>
                    <a:pt x="1180" y="682"/>
                  </a:lnTo>
                  <a:lnTo>
                    <a:pt x="1196" y="690"/>
                  </a:lnTo>
                  <a:lnTo>
                    <a:pt x="1214" y="693"/>
                  </a:lnTo>
                  <a:lnTo>
                    <a:pt x="1232" y="690"/>
                  </a:lnTo>
                  <a:lnTo>
                    <a:pt x="1248" y="682"/>
                  </a:lnTo>
                  <a:lnTo>
                    <a:pt x="1261" y="669"/>
                  </a:lnTo>
                  <a:lnTo>
                    <a:pt x="1269" y="653"/>
                  </a:lnTo>
                  <a:lnTo>
                    <a:pt x="1272" y="635"/>
                  </a:lnTo>
                  <a:lnTo>
                    <a:pt x="1269" y="617"/>
                  </a:lnTo>
                  <a:lnTo>
                    <a:pt x="1261" y="601"/>
                  </a:lnTo>
                  <a:lnTo>
                    <a:pt x="1248" y="589"/>
                  </a:lnTo>
                  <a:lnTo>
                    <a:pt x="1232" y="580"/>
                  </a:lnTo>
                  <a:lnTo>
                    <a:pt x="1214" y="577"/>
                  </a:lnTo>
                  <a:close/>
                  <a:moveTo>
                    <a:pt x="174" y="577"/>
                  </a:moveTo>
                  <a:lnTo>
                    <a:pt x="156" y="580"/>
                  </a:lnTo>
                  <a:lnTo>
                    <a:pt x="140" y="589"/>
                  </a:lnTo>
                  <a:lnTo>
                    <a:pt x="127" y="601"/>
                  </a:lnTo>
                  <a:lnTo>
                    <a:pt x="119" y="617"/>
                  </a:lnTo>
                  <a:lnTo>
                    <a:pt x="117" y="635"/>
                  </a:lnTo>
                  <a:lnTo>
                    <a:pt x="119" y="653"/>
                  </a:lnTo>
                  <a:lnTo>
                    <a:pt x="127" y="669"/>
                  </a:lnTo>
                  <a:lnTo>
                    <a:pt x="140" y="682"/>
                  </a:lnTo>
                  <a:lnTo>
                    <a:pt x="156" y="690"/>
                  </a:lnTo>
                  <a:lnTo>
                    <a:pt x="174" y="693"/>
                  </a:lnTo>
                  <a:lnTo>
                    <a:pt x="193" y="690"/>
                  </a:lnTo>
                  <a:lnTo>
                    <a:pt x="208" y="682"/>
                  </a:lnTo>
                  <a:lnTo>
                    <a:pt x="221" y="669"/>
                  </a:lnTo>
                  <a:lnTo>
                    <a:pt x="228" y="653"/>
                  </a:lnTo>
                  <a:lnTo>
                    <a:pt x="232" y="635"/>
                  </a:lnTo>
                  <a:lnTo>
                    <a:pt x="228" y="617"/>
                  </a:lnTo>
                  <a:lnTo>
                    <a:pt x="221" y="601"/>
                  </a:lnTo>
                  <a:lnTo>
                    <a:pt x="208" y="589"/>
                  </a:lnTo>
                  <a:lnTo>
                    <a:pt x="193" y="580"/>
                  </a:lnTo>
                  <a:lnTo>
                    <a:pt x="174" y="577"/>
                  </a:lnTo>
                  <a:close/>
                  <a:moveTo>
                    <a:pt x="2254" y="462"/>
                  </a:moveTo>
                  <a:lnTo>
                    <a:pt x="2235" y="465"/>
                  </a:lnTo>
                  <a:lnTo>
                    <a:pt x="2220" y="473"/>
                  </a:lnTo>
                  <a:lnTo>
                    <a:pt x="2207" y="486"/>
                  </a:lnTo>
                  <a:lnTo>
                    <a:pt x="2200" y="501"/>
                  </a:lnTo>
                  <a:lnTo>
                    <a:pt x="2196" y="519"/>
                  </a:lnTo>
                  <a:lnTo>
                    <a:pt x="2200" y="538"/>
                  </a:lnTo>
                  <a:lnTo>
                    <a:pt x="2207" y="554"/>
                  </a:lnTo>
                  <a:lnTo>
                    <a:pt x="2220" y="566"/>
                  </a:lnTo>
                  <a:lnTo>
                    <a:pt x="2235" y="575"/>
                  </a:lnTo>
                  <a:lnTo>
                    <a:pt x="2254" y="577"/>
                  </a:lnTo>
                  <a:lnTo>
                    <a:pt x="2272" y="575"/>
                  </a:lnTo>
                  <a:lnTo>
                    <a:pt x="2288" y="566"/>
                  </a:lnTo>
                  <a:lnTo>
                    <a:pt x="2301" y="554"/>
                  </a:lnTo>
                  <a:lnTo>
                    <a:pt x="2309" y="538"/>
                  </a:lnTo>
                  <a:lnTo>
                    <a:pt x="2311" y="519"/>
                  </a:lnTo>
                  <a:lnTo>
                    <a:pt x="2309" y="501"/>
                  </a:lnTo>
                  <a:lnTo>
                    <a:pt x="2301" y="486"/>
                  </a:lnTo>
                  <a:lnTo>
                    <a:pt x="2288" y="473"/>
                  </a:lnTo>
                  <a:lnTo>
                    <a:pt x="2272" y="465"/>
                  </a:lnTo>
                  <a:lnTo>
                    <a:pt x="2254" y="462"/>
                  </a:lnTo>
                  <a:close/>
                  <a:moveTo>
                    <a:pt x="694" y="231"/>
                  </a:moveTo>
                  <a:lnTo>
                    <a:pt x="676" y="234"/>
                  </a:lnTo>
                  <a:lnTo>
                    <a:pt x="660" y="241"/>
                  </a:lnTo>
                  <a:lnTo>
                    <a:pt x="647" y="255"/>
                  </a:lnTo>
                  <a:lnTo>
                    <a:pt x="639" y="270"/>
                  </a:lnTo>
                  <a:lnTo>
                    <a:pt x="637" y="288"/>
                  </a:lnTo>
                  <a:lnTo>
                    <a:pt x="639" y="307"/>
                  </a:lnTo>
                  <a:lnTo>
                    <a:pt x="647" y="323"/>
                  </a:lnTo>
                  <a:lnTo>
                    <a:pt x="660" y="335"/>
                  </a:lnTo>
                  <a:lnTo>
                    <a:pt x="676" y="343"/>
                  </a:lnTo>
                  <a:lnTo>
                    <a:pt x="694" y="346"/>
                  </a:lnTo>
                  <a:lnTo>
                    <a:pt x="713" y="343"/>
                  </a:lnTo>
                  <a:lnTo>
                    <a:pt x="728" y="335"/>
                  </a:lnTo>
                  <a:lnTo>
                    <a:pt x="741" y="323"/>
                  </a:lnTo>
                  <a:lnTo>
                    <a:pt x="748" y="307"/>
                  </a:lnTo>
                  <a:lnTo>
                    <a:pt x="752" y="288"/>
                  </a:lnTo>
                  <a:lnTo>
                    <a:pt x="748" y="270"/>
                  </a:lnTo>
                  <a:lnTo>
                    <a:pt x="741" y="255"/>
                  </a:lnTo>
                  <a:lnTo>
                    <a:pt x="728" y="241"/>
                  </a:lnTo>
                  <a:lnTo>
                    <a:pt x="713" y="234"/>
                  </a:lnTo>
                  <a:lnTo>
                    <a:pt x="694" y="231"/>
                  </a:lnTo>
                  <a:close/>
                  <a:moveTo>
                    <a:pt x="1791" y="116"/>
                  </a:moveTo>
                  <a:lnTo>
                    <a:pt x="1773" y="118"/>
                  </a:lnTo>
                  <a:lnTo>
                    <a:pt x="1758" y="126"/>
                  </a:lnTo>
                  <a:lnTo>
                    <a:pt x="1745" y="138"/>
                  </a:lnTo>
                  <a:lnTo>
                    <a:pt x="1737" y="155"/>
                  </a:lnTo>
                  <a:lnTo>
                    <a:pt x="1734" y="173"/>
                  </a:lnTo>
                  <a:lnTo>
                    <a:pt x="1737" y="192"/>
                  </a:lnTo>
                  <a:lnTo>
                    <a:pt x="1745" y="207"/>
                  </a:lnTo>
                  <a:lnTo>
                    <a:pt x="1758" y="220"/>
                  </a:lnTo>
                  <a:lnTo>
                    <a:pt x="1773" y="227"/>
                  </a:lnTo>
                  <a:lnTo>
                    <a:pt x="1791" y="231"/>
                  </a:lnTo>
                  <a:lnTo>
                    <a:pt x="1810" y="227"/>
                  </a:lnTo>
                  <a:lnTo>
                    <a:pt x="1826" y="220"/>
                  </a:lnTo>
                  <a:lnTo>
                    <a:pt x="1838" y="207"/>
                  </a:lnTo>
                  <a:lnTo>
                    <a:pt x="1847" y="192"/>
                  </a:lnTo>
                  <a:lnTo>
                    <a:pt x="1849" y="173"/>
                  </a:lnTo>
                  <a:lnTo>
                    <a:pt x="1847" y="155"/>
                  </a:lnTo>
                  <a:lnTo>
                    <a:pt x="1838" y="138"/>
                  </a:lnTo>
                  <a:lnTo>
                    <a:pt x="1826" y="126"/>
                  </a:lnTo>
                  <a:lnTo>
                    <a:pt x="1810" y="118"/>
                  </a:lnTo>
                  <a:lnTo>
                    <a:pt x="1791" y="116"/>
                  </a:lnTo>
                  <a:close/>
                  <a:moveTo>
                    <a:pt x="1791" y="0"/>
                  </a:moveTo>
                  <a:lnTo>
                    <a:pt x="1823" y="3"/>
                  </a:lnTo>
                  <a:lnTo>
                    <a:pt x="1852" y="10"/>
                  </a:lnTo>
                  <a:lnTo>
                    <a:pt x="1879" y="23"/>
                  </a:lnTo>
                  <a:lnTo>
                    <a:pt x="1903" y="41"/>
                  </a:lnTo>
                  <a:lnTo>
                    <a:pt x="1924" y="61"/>
                  </a:lnTo>
                  <a:lnTo>
                    <a:pt x="1941" y="85"/>
                  </a:lnTo>
                  <a:lnTo>
                    <a:pt x="1954" y="112"/>
                  </a:lnTo>
                  <a:lnTo>
                    <a:pt x="1962" y="142"/>
                  </a:lnTo>
                  <a:lnTo>
                    <a:pt x="1965" y="173"/>
                  </a:lnTo>
                  <a:lnTo>
                    <a:pt x="1963" y="199"/>
                  </a:lnTo>
                  <a:lnTo>
                    <a:pt x="1956" y="224"/>
                  </a:lnTo>
                  <a:lnTo>
                    <a:pt x="2158" y="375"/>
                  </a:lnTo>
                  <a:lnTo>
                    <a:pt x="2180" y="363"/>
                  </a:lnTo>
                  <a:lnTo>
                    <a:pt x="2203" y="354"/>
                  </a:lnTo>
                  <a:lnTo>
                    <a:pt x="2228" y="348"/>
                  </a:lnTo>
                  <a:lnTo>
                    <a:pt x="2254" y="346"/>
                  </a:lnTo>
                  <a:lnTo>
                    <a:pt x="2285" y="349"/>
                  </a:lnTo>
                  <a:lnTo>
                    <a:pt x="2315" y="356"/>
                  </a:lnTo>
                  <a:lnTo>
                    <a:pt x="2342" y="370"/>
                  </a:lnTo>
                  <a:lnTo>
                    <a:pt x="2366" y="387"/>
                  </a:lnTo>
                  <a:lnTo>
                    <a:pt x="2386" y="407"/>
                  </a:lnTo>
                  <a:lnTo>
                    <a:pt x="2404" y="432"/>
                  </a:lnTo>
                  <a:lnTo>
                    <a:pt x="2417" y="460"/>
                  </a:lnTo>
                  <a:lnTo>
                    <a:pt x="2424" y="489"/>
                  </a:lnTo>
                  <a:lnTo>
                    <a:pt x="2428" y="519"/>
                  </a:lnTo>
                  <a:lnTo>
                    <a:pt x="2424" y="551"/>
                  </a:lnTo>
                  <a:lnTo>
                    <a:pt x="2417" y="580"/>
                  </a:lnTo>
                  <a:lnTo>
                    <a:pt x="2404" y="607"/>
                  </a:lnTo>
                  <a:lnTo>
                    <a:pt x="2386" y="631"/>
                  </a:lnTo>
                  <a:lnTo>
                    <a:pt x="2366" y="652"/>
                  </a:lnTo>
                  <a:lnTo>
                    <a:pt x="2342" y="669"/>
                  </a:lnTo>
                  <a:lnTo>
                    <a:pt x="2315" y="682"/>
                  </a:lnTo>
                  <a:lnTo>
                    <a:pt x="2285" y="690"/>
                  </a:lnTo>
                  <a:lnTo>
                    <a:pt x="2254" y="693"/>
                  </a:lnTo>
                  <a:lnTo>
                    <a:pt x="2222" y="690"/>
                  </a:lnTo>
                  <a:lnTo>
                    <a:pt x="2193" y="682"/>
                  </a:lnTo>
                  <a:lnTo>
                    <a:pt x="2167" y="669"/>
                  </a:lnTo>
                  <a:lnTo>
                    <a:pt x="2142" y="652"/>
                  </a:lnTo>
                  <a:lnTo>
                    <a:pt x="2121" y="631"/>
                  </a:lnTo>
                  <a:lnTo>
                    <a:pt x="2104" y="607"/>
                  </a:lnTo>
                  <a:lnTo>
                    <a:pt x="2091" y="580"/>
                  </a:lnTo>
                  <a:lnTo>
                    <a:pt x="2083" y="551"/>
                  </a:lnTo>
                  <a:lnTo>
                    <a:pt x="2080" y="519"/>
                  </a:lnTo>
                  <a:lnTo>
                    <a:pt x="2083" y="493"/>
                  </a:lnTo>
                  <a:lnTo>
                    <a:pt x="2089" y="468"/>
                  </a:lnTo>
                  <a:lnTo>
                    <a:pt x="1888" y="317"/>
                  </a:lnTo>
                  <a:lnTo>
                    <a:pt x="1866" y="329"/>
                  </a:lnTo>
                  <a:lnTo>
                    <a:pt x="1842" y="338"/>
                  </a:lnTo>
                  <a:lnTo>
                    <a:pt x="1818" y="345"/>
                  </a:lnTo>
                  <a:lnTo>
                    <a:pt x="1791" y="346"/>
                  </a:lnTo>
                  <a:lnTo>
                    <a:pt x="1759" y="343"/>
                  </a:lnTo>
                  <a:lnTo>
                    <a:pt x="1729" y="334"/>
                  </a:lnTo>
                  <a:lnTo>
                    <a:pt x="1700" y="320"/>
                  </a:lnTo>
                  <a:lnTo>
                    <a:pt x="1377" y="579"/>
                  </a:lnTo>
                  <a:lnTo>
                    <a:pt x="1384" y="606"/>
                  </a:lnTo>
                  <a:lnTo>
                    <a:pt x="1388" y="635"/>
                  </a:lnTo>
                  <a:lnTo>
                    <a:pt x="1384" y="666"/>
                  </a:lnTo>
                  <a:lnTo>
                    <a:pt x="1377" y="695"/>
                  </a:lnTo>
                  <a:lnTo>
                    <a:pt x="1364" y="722"/>
                  </a:lnTo>
                  <a:lnTo>
                    <a:pt x="1346" y="746"/>
                  </a:lnTo>
                  <a:lnTo>
                    <a:pt x="1326" y="768"/>
                  </a:lnTo>
                  <a:lnTo>
                    <a:pt x="1302" y="784"/>
                  </a:lnTo>
                  <a:lnTo>
                    <a:pt x="1275" y="797"/>
                  </a:lnTo>
                  <a:lnTo>
                    <a:pt x="1245" y="806"/>
                  </a:lnTo>
                  <a:lnTo>
                    <a:pt x="1214" y="808"/>
                  </a:lnTo>
                  <a:lnTo>
                    <a:pt x="1183" y="806"/>
                  </a:lnTo>
                  <a:lnTo>
                    <a:pt x="1153" y="797"/>
                  </a:lnTo>
                  <a:lnTo>
                    <a:pt x="1126" y="784"/>
                  </a:lnTo>
                  <a:lnTo>
                    <a:pt x="1102" y="768"/>
                  </a:lnTo>
                  <a:lnTo>
                    <a:pt x="1082" y="746"/>
                  </a:lnTo>
                  <a:lnTo>
                    <a:pt x="1064" y="722"/>
                  </a:lnTo>
                  <a:lnTo>
                    <a:pt x="1051" y="695"/>
                  </a:lnTo>
                  <a:lnTo>
                    <a:pt x="1044" y="666"/>
                  </a:lnTo>
                  <a:lnTo>
                    <a:pt x="1040" y="635"/>
                  </a:lnTo>
                  <a:lnTo>
                    <a:pt x="1042" y="614"/>
                  </a:lnTo>
                  <a:lnTo>
                    <a:pt x="1047" y="593"/>
                  </a:lnTo>
                  <a:lnTo>
                    <a:pt x="797" y="427"/>
                  </a:lnTo>
                  <a:lnTo>
                    <a:pt x="774" y="441"/>
                  </a:lnTo>
                  <a:lnTo>
                    <a:pt x="749" y="452"/>
                  </a:lnTo>
                  <a:lnTo>
                    <a:pt x="722" y="460"/>
                  </a:lnTo>
                  <a:lnTo>
                    <a:pt x="694" y="462"/>
                  </a:lnTo>
                  <a:lnTo>
                    <a:pt x="666" y="460"/>
                  </a:lnTo>
                  <a:lnTo>
                    <a:pt x="639" y="452"/>
                  </a:lnTo>
                  <a:lnTo>
                    <a:pt x="614" y="441"/>
                  </a:lnTo>
                  <a:lnTo>
                    <a:pt x="591" y="427"/>
                  </a:lnTo>
                  <a:lnTo>
                    <a:pt x="341" y="593"/>
                  </a:lnTo>
                  <a:lnTo>
                    <a:pt x="346" y="614"/>
                  </a:lnTo>
                  <a:lnTo>
                    <a:pt x="348" y="635"/>
                  </a:lnTo>
                  <a:lnTo>
                    <a:pt x="345" y="666"/>
                  </a:lnTo>
                  <a:lnTo>
                    <a:pt x="337" y="695"/>
                  </a:lnTo>
                  <a:lnTo>
                    <a:pt x="324" y="722"/>
                  </a:lnTo>
                  <a:lnTo>
                    <a:pt x="307" y="746"/>
                  </a:lnTo>
                  <a:lnTo>
                    <a:pt x="286" y="768"/>
                  </a:lnTo>
                  <a:lnTo>
                    <a:pt x="261" y="784"/>
                  </a:lnTo>
                  <a:lnTo>
                    <a:pt x="235" y="797"/>
                  </a:lnTo>
                  <a:lnTo>
                    <a:pt x="206" y="806"/>
                  </a:lnTo>
                  <a:lnTo>
                    <a:pt x="174" y="808"/>
                  </a:lnTo>
                  <a:lnTo>
                    <a:pt x="143" y="806"/>
                  </a:lnTo>
                  <a:lnTo>
                    <a:pt x="113" y="797"/>
                  </a:lnTo>
                  <a:lnTo>
                    <a:pt x="86" y="784"/>
                  </a:lnTo>
                  <a:lnTo>
                    <a:pt x="62" y="768"/>
                  </a:lnTo>
                  <a:lnTo>
                    <a:pt x="42" y="746"/>
                  </a:lnTo>
                  <a:lnTo>
                    <a:pt x="24" y="722"/>
                  </a:lnTo>
                  <a:lnTo>
                    <a:pt x="11" y="695"/>
                  </a:lnTo>
                  <a:lnTo>
                    <a:pt x="4" y="666"/>
                  </a:lnTo>
                  <a:lnTo>
                    <a:pt x="0" y="635"/>
                  </a:lnTo>
                  <a:lnTo>
                    <a:pt x="4" y="604"/>
                  </a:lnTo>
                  <a:lnTo>
                    <a:pt x="11" y="575"/>
                  </a:lnTo>
                  <a:lnTo>
                    <a:pt x="24" y="547"/>
                  </a:lnTo>
                  <a:lnTo>
                    <a:pt x="42" y="524"/>
                  </a:lnTo>
                  <a:lnTo>
                    <a:pt x="62" y="503"/>
                  </a:lnTo>
                  <a:lnTo>
                    <a:pt x="86" y="486"/>
                  </a:lnTo>
                  <a:lnTo>
                    <a:pt x="113" y="473"/>
                  </a:lnTo>
                  <a:lnTo>
                    <a:pt x="143" y="465"/>
                  </a:lnTo>
                  <a:lnTo>
                    <a:pt x="174" y="462"/>
                  </a:lnTo>
                  <a:lnTo>
                    <a:pt x="202" y="464"/>
                  </a:lnTo>
                  <a:lnTo>
                    <a:pt x="229" y="471"/>
                  </a:lnTo>
                  <a:lnTo>
                    <a:pt x="254" y="482"/>
                  </a:lnTo>
                  <a:lnTo>
                    <a:pt x="277" y="496"/>
                  </a:lnTo>
                  <a:lnTo>
                    <a:pt x="527" y="330"/>
                  </a:lnTo>
                  <a:lnTo>
                    <a:pt x="523" y="310"/>
                  </a:lnTo>
                  <a:lnTo>
                    <a:pt x="520" y="288"/>
                  </a:lnTo>
                  <a:lnTo>
                    <a:pt x="524" y="258"/>
                  </a:lnTo>
                  <a:lnTo>
                    <a:pt x="531" y="228"/>
                  </a:lnTo>
                  <a:lnTo>
                    <a:pt x="544" y="201"/>
                  </a:lnTo>
                  <a:lnTo>
                    <a:pt x="562" y="176"/>
                  </a:lnTo>
                  <a:lnTo>
                    <a:pt x="582" y="156"/>
                  </a:lnTo>
                  <a:lnTo>
                    <a:pt x="606" y="138"/>
                  </a:lnTo>
                  <a:lnTo>
                    <a:pt x="633" y="126"/>
                  </a:lnTo>
                  <a:lnTo>
                    <a:pt x="663" y="118"/>
                  </a:lnTo>
                  <a:lnTo>
                    <a:pt x="694" y="116"/>
                  </a:lnTo>
                  <a:lnTo>
                    <a:pt x="726" y="118"/>
                  </a:lnTo>
                  <a:lnTo>
                    <a:pt x="755" y="126"/>
                  </a:lnTo>
                  <a:lnTo>
                    <a:pt x="781" y="138"/>
                  </a:lnTo>
                  <a:lnTo>
                    <a:pt x="806" y="156"/>
                  </a:lnTo>
                  <a:lnTo>
                    <a:pt x="826" y="176"/>
                  </a:lnTo>
                  <a:lnTo>
                    <a:pt x="844" y="201"/>
                  </a:lnTo>
                  <a:lnTo>
                    <a:pt x="857" y="228"/>
                  </a:lnTo>
                  <a:lnTo>
                    <a:pt x="864" y="258"/>
                  </a:lnTo>
                  <a:lnTo>
                    <a:pt x="868" y="288"/>
                  </a:lnTo>
                  <a:lnTo>
                    <a:pt x="866" y="310"/>
                  </a:lnTo>
                  <a:lnTo>
                    <a:pt x="861" y="330"/>
                  </a:lnTo>
                  <a:lnTo>
                    <a:pt x="1111" y="496"/>
                  </a:lnTo>
                  <a:lnTo>
                    <a:pt x="1134" y="482"/>
                  </a:lnTo>
                  <a:lnTo>
                    <a:pt x="1159" y="471"/>
                  </a:lnTo>
                  <a:lnTo>
                    <a:pt x="1186" y="464"/>
                  </a:lnTo>
                  <a:lnTo>
                    <a:pt x="1214" y="462"/>
                  </a:lnTo>
                  <a:lnTo>
                    <a:pt x="1247" y="465"/>
                  </a:lnTo>
                  <a:lnTo>
                    <a:pt x="1277" y="474"/>
                  </a:lnTo>
                  <a:lnTo>
                    <a:pt x="1305" y="488"/>
                  </a:lnTo>
                  <a:lnTo>
                    <a:pt x="1629" y="230"/>
                  </a:lnTo>
                  <a:lnTo>
                    <a:pt x="1621" y="202"/>
                  </a:lnTo>
                  <a:lnTo>
                    <a:pt x="1619" y="173"/>
                  </a:lnTo>
                  <a:lnTo>
                    <a:pt x="1621" y="142"/>
                  </a:lnTo>
                  <a:lnTo>
                    <a:pt x="1630" y="112"/>
                  </a:lnTo>
                  <a:lnTo>
                    <a:pt x="1642" y="85"/>
                  </a:lnTo>
                  <a:lnTo>
                    <a:pt x="1659" y="61"/>
                  </a:lnTo>
                  <a:lnTo>
                    <a:pt x="1680" y="41"/>
                  </a:lnTo>
                  <a:lnTo>
                    <a:pt x="1705" y="23"/>
                  </a:lnTo>
                  <a:lnTo>
                    <a:pt x="1732" y="10"/>
                  </a:lnTo>
                  <a:lnTo>
                    <a:pt x="1761" y="3"/>
                  </a:lnTo>
                  <a:lnTo>
                    <a:pt x="1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-6863" y="-212"/>
              <a:ext cx="462" cy="404"/>
            </a:xfrm>
            <a:custGeom>
              <a:avLst/>
              <a:gdLst>
                <a:gd name="T0" fmla="*/ 117 w 925"/>
                <a:gd name="T1" fmla="*/ 115 h 809"/>
                <a:gd name="T2" fmla="*/ 117 w 925"/>
                <a:gd name="T3" fmla="*/ 694 h 809"/>
                <a:gd name="T4" fmla="*/ 809 w 925"/>
                <a:gd name="T5" fmla="*/ 694 h 809"/>
                <a:gd name="T6" fmla="*/ 809 w 925"/>
                <a:gd name="T7" fmla="*/ 115 h 809"/>
                <a:gd name="T8" fmla="*/ 117 w 925"/>
                <a:gd name="T9" fmla="*/ 115 h 809"/>
                <a:gd name="T10" fmla="*/ 0 w 925"/>
                <a:gd name="T11" fmla="*/ 0 h 809"/>
                <a:gd name="T12" fmla="*/ 925 w 925"/>
                <a:gd name="T13" fmla="*/ 0 h 809"/>
                <a:gd name="T14" fmla="*/ 925 w 925"/>
                <a:gd name="T15" fmla="*/ 809 h 809"/>
                <a:gd name="T16" fmla="*/ 0 w 925"/>
                <a:gd name="T17" fmla="*/ 809 h 809"/>
                <a:gd name="T18" fmla="*/ 0 w 925"/>
                <a:gd name="T19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5" h="809">
                  <a:moveTo>
                    <a:pt x="117" y="115"/>
                  </a:moveTo>
                  <a:lnTo>
                    <a:pt x="117" y="694"/>
                  </a:lnTo>
                  <a:lnTo>
                    <a:pt x="809" y="694"/>
                  </a:lnTo>
                  <a:lnTo>
                    <a:pt x="809" y="115"/>
                  </a:lnTo>
                  <a:lnTo>
                    <a:pt x="117" y="115"/>
                  </a:lnTo>
                  <a:close/>
                  <a:moveTo>
                    <a:pt x="0" y="0"/>
                  </a:moveTo>
                  <a:lnTo>
                    <a:pt x="925" y="0"/>
                  </a:lnTo>
                  <a:lnTo>
                    <a:pt x="925" y="809"/>
                  </a:lnTo>
                  <a:lnTo>
                    <a:pt x="0" y="8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-6748" y="-96"/>
              <a:ext cx="232" cy="5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-6748" y="19"/>
              <a:ext cx="232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-6343" y="77"/>
              <a:ext cx="5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-6228" y="77"/>
              <a:ext cx="578" cy="5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Shape 2617"/>
          <p:cNvSpPr/>
          <p:nvPr/>
        </p:nvSpPr>
        <p:spPr>
          <a:xfrm>
            <a:off x="7915768" y="3830876"/>
            <a:ext cx="685625" cy="55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3279" tIns="43279" rIns="43279" bIns="43279" anchor="ctr"/>
          <a:lstStyle/>
          <a:p>
            <a:pPr defTabSz="5193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  <p:grpSp>
        <p:nvGrpSpPr>
          <p:cNvPr id="40" name="Group 23"/>
          <p:cNvGrpSpPr>
            <a:grpSpLocks noChangeAspect="1"/>
          </p:cNvGrpSpPr>
          <p:nvPr/>
        </p:nvGrpSpPr>
        <p:grpSpPr bwMode="auto">
          <a:xfrm>
            <a:off x="4229350" y="1984452"/>
            <a:ext cx="694296" cy="745067"/>
            <a:chOff x="-2144" y="1283"/>
            <a:chExt cx="547" cy="587"/>
          </a:xfrm>
          <a:solidFill>
            <a:schemeClr val="bg1"/>
          </a:solidFill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-1812" y="1635"/>
              <a:ext cx="78" cy="20"/>
            </a:xfrm>
            <a:custGeom>
              <a:avLst/>
              <a:gdLst>
                <a:gd name="T0" fmla="*/ 59 w 469"/>
                <a:gd name="T1" fmla="*/ 0 h 118"/>
                <a:gd name="T2" fmla="*/ 411 w 469"/>
                <a:gd name="T3" fmla="*/ 0 h 118"/>
                <a:gd name="T4" fmla="*/ 429 w 469"/>
                <a:gd name="T5" fmla="*/ 3 h 118"/>
                <a:gd name="T6" fmla="*/ 445 w 469"/>
                <a:gd name="T7" fmla="*/ 12 h 118"/>
                <a:gd name="T8" fmla="*/ 458 w 469"/>
                <a:gd name="T9" fmla="*/ 25 h 118"/>
                <a:gd name="T10" fmla="*/ 466 w 469"/>
                <a:gd name="T11" fmla="*/ 41 h 118"/>
                <a:gd name="T12" fmla="*/ 469 w 469"/>
                <a:gd name="T13" fmla="*/ 59 h 118"/>
                <a:gd name="T14" fmla="*/ 466 w 469"/>
                <a:gd name="T15" fmla="*/ 78 h 118"/>
                <a:gd name="T16" fmla="*/ 458 w 469"/>
                <a:gd name="T17" fmla="*/ 94 h 118"/>
                <a:gd name="T18" fmla="*/ 445 w 469"/>
                <a:gd name="T19" fmla="*/ 107 h 118"/>
                <a:gd name="T20" fmla="*/ 429 w 469"/>
                <a:gd name="T21" fmla="*/ 115 h 118"/>
                <a:gd name="T22" fmla="*/ 411 w 469"/>
                <a:gd name="T23" fmla="*/ 118 h 118"/>
                <a:gd name="T24" fmla="*/ 59 w 469"/>
                <a:gd name="T25" fmla="*/ 118 h 118"/>
                <a:gd name="T26" fmla="*/ 41 w 469"/>
                <a:gd name="T27" fmla="*/ 115 h 118"/>
                <a:gd name="T28" fmla="*/ 24 w 469"/>
                <a:gd name="T29" fmla="*/ 107 h 118"/>
                <a:gd name="T30" fmla="*/ 12 w 469"/>
                <a:gd name="T31" fmla="*/ 94 h 118"/>
                <a:gd name="T32" fmla="*/ 3 w 469"/>
                <a:gd name="T33" fmla="*/ 78 h 118"/>
                <a:gd name="T34" fmla="*/ 0 w 469"/>
                <a:gd name="T35" fmla="*/ 59 h 118"/>
                <a:gd name="T36" fmla="*/ 3 w 469"/>
                <a:gd name="T37" fmla="*/ 41 h 118"/>
                <a:gd name="T38" fmla="*/ 12 w 469"/>
                <a:gd name="T39" fmla="*/ 25 h 118"/>
                <a:gd name="T40" fmla="*/ 24 w 469"/>
                <a:gd name="T41" fmla="*/ 12 h 118"/>
                <a:gd name="T42" fmla="*/ 41 w 469"/>
                <a:gd name="T43" fmla="*/ 3 h 118"/>
                <a:gd name="T44" fmla="*/ 59 w 46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9" h="118">
                  <a:moveTo>
                    <a:pt x="59" y="0"/>
                  </a:moveTo>
                  <a:lnTo>
                    <a:pt x="411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8" y="25"/>
                  </a:lnTo>
                  <a:lnTo>
                    <a:pt x="466" y="41"/>
                  </a:lnTo>
                  <a:lnTo>
                    <a:pt x="469" y="59"/>
                  </a:lnTo>
                  <a:lnTo>
                    <a:pt x="466" y="78"/>
                  </a:lnTo>
                  <a:lnTo>
                    <a:pt x="458" y="94"/>
                  </a:lnTo>
                  <a:lnTo>
                    <a:pt x="445" y="107"/>
                  </a:lnTo>
                  <a:lnTo>
                    <a:pt x="429" y="115"/>
                  </a:lnTo>
                  <a:lnTo>
                    <a:pt x="411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-1792" y="1332"/>
              <a:ext cx="156" cy="303"/>
            </a:xfrm>
            <a:custGeom>
              <a:avLst/>
              <a:gdLst>
                <a:gd name="T0" fmla="*/ 57 w 937"/>
                <a:gd name="T1" fmla="*/ 0 h 1817"/>
                <a:gd name="T2" fmla="*/ 77 w 937"/>
                <a:gd name="T3" fmla="*/ 3 h 1817"/>
                <a:gd name="T4" fmla="*/ 93 w 937"/>
                <a:gd name="T5" fmla="*/ 12 h 1817"/>
                <a:gd name="T6" fmla="*/ 106 w 937"/>
                <a:gd name="T7" fmla="*/ 25 h 1817"/>
                <a:gd name="T8" fmla="*/ 113 w 937"/>
                <a:gd name="T9" fmla="*/ 41 h 1817"/>
                <a:gd name="T10" fmla="*/ 116 w 937"/>
                <a:gd name="T11" fmla="*/ 59 h 1817"/>
                <a:gd name="T12" fmla="*/ 116 w 937"/>
                <a:gd name="T13" fmla="*/ 352 h 1817"/>
                <a:gd name="T14" fmla="*/ 119 w 937"/>
                <a:gd name="T15" fmla="*/ 384 h 1817"/>
                <a:gd name="T16" fmla="*/ 128 w 937"/>
                <a:gd name="T17" fmla="*/ 413 h 1817"/>
                <a:gd name="T18" fmla="*/ 141 w 937"/>
                <a:gd name="T19" fmla="*/ 441 h 1817"/>
                <a:gd name="T20" fmla="*/ 158 w 937"/>
                <a:gd name="T21" fmla="*/ 465 h 1817"/>
                <a:gd name="T22" fmla="*/ 179 w 937"/>
                <a:gd name="T23" fmla="*/ 487 h 1817"/>
                <a:gd name="T24" fmla="*/ 204 w 937"/>
                <a:gd name="T25" fmla="*/ 504 h 1817"/>
                <a:gd name="T26" fmla="*/ 231 w 937"/>
                <a:gd name="T27" fmla="*/ 517 h 1817"/>
                <a:gd name="T28" fmla="*/ 261 w 937"/>
                <a:gd name="T29" fmla="*/ 525 h 1817"/>
                <a:gd name="T30" fmla="*/ 293 w 937"/>
                <a:gd name="T31" fmla="*/ 528 h 1817"/>
                <a:gd name="T32" fmla="*/ 879 w 937"/>
                <a:gd name="T33" fmla="*/ 528 h 1817"/>
                <a:gd name="T34" fmla="*/ 897 w 937"/>
                <a:gd name="T35" fmla="*/ 531 h 1817"/>
                <a:gd name="T36" fmla="*/ 913 w 937"/>
                <a:gd name="T37" fmla="*/ 539 h 1817"/>
                <a:gd name="T38" fmla="*/ 926 w 937"/>
                <a:gd name="T39" fmla="*/ 552 h 1817"/>
                <a:gd name="T40" fmla="*/ 934 w 937"/>
                <a:gd name="T41" fmla="*/ 568 h 1817"/>
                <a:gd name="T42" fmla="*/ 937 w 937"/>
                <a:gd name="T43" fmla="*/ 586 h 1817"/>
                <a:gd name="T44" fmla="*/ 937 w 937"/>
                <a:gd name="T45" fmla="*/ 1759 h 1817"/>
                <a:gd name="T46" fmla="*/ 934 w 937"/>
                <a:gd name="T47" fmla="*/ 1778 h 1817"/>
                <a:gd name="T48" fmla="*/ 926 w 937"/>
                <a:gd name="T49" fmla="*/ 1794 h 1817"/>
                <a:gd name="T50" fmla="*/ 913 w 937"/>
                <a:gd name="T51" fmla="*/ 1806 h 1817"/>
                <a:gd name="T52" fmla="*/ 897 w 937"/>
                <a:gd name="T53" fmla="*/ 1815 h 1817"/>
                <a:gd name="T54" fmla="*/ 879 w 937"/>
                <a:gd name="T55" fmla="*/ 1817 h 1817"/>
                <a:gd name="T56" fmla="*/ 860 w 937"/>
                <a:gd name="T57" fmla="*/ 1815 h 1817"/>
                <a:gd name="T58" fmla="*/ 843 w 937"/>
                <a:gd name="T59" fmla="*/ 1806 h 1817"/>
                <a:gd name="T60" fmla="*/ 832 w 937"/>
                <a:gd name="T61" fmla="*/ 1794 h 1817"/>
                <a:gd name="T62" fmla="*/ 823 w 937"/>
                <a:gd name="T63" fmla="*/ 1778 h 1817"/>
                <a:gd name="T64" fmla="*/ 820 w 937"/>
                <a:gd name="T65" fmla="*/ 1759 h 1817"/>
                <a:gd name="T66" fmla="*/ 820 w 937"/>
                <a:gd name="T67" fmla="*/ 645 h 1817"/>
                <a:gd name="T68" fmla="*/ 293 w 937"/>
                <a:gd name="T69" fmla="*/ 645 h 1817"/>
                <a:gd name="T70" fmla="*/ 249 w 937"/>
                <a:gd name="T71" fmla="*/ 642 h 1817"/>
                <a:gd name="T72" fmla="*/ 208 w 937"/>
                <a:gd name="T73" fmla="*/ 633 h 1817"/>
                <a:gd name="T74" fmla="*/ 169 w 937"/>
                <a:gd name="T75" fmla="*/ 618 h 1817"/>
                <a:gd name="T76" fmla="*/ 133 w 937"/>
                <a:gd name="T77" fmla="*/ 598 h 1817"/>
                <a:gd name="T78" fmla="*/ 100 w 937"/>
                <a:gd name="T79" fmla="*/ 573 h 1817"/>
                <a:gd name="T80" fmla="*/ 71 w 937"/>
                <a:gd name="T81" fmla="*/ 544 h 1817"/>
                <a:gd name="T82" fmla="*/ 47 w 937"/>
                <a:gd name="T83" fmla="*/ 511 h 1817"/>
                <a:gd name="T84" fmla="*/ 26 w 937"/>
                <a:gd name="T85" fmla="*/ 476 h 1817"/>
                <a:gd name="T86" fmla="*/ 11 w 937"/>
                <a:gd name="T87" fmla="*/ 436 h 1817"/>
                <a:gd name="T88" fmla="*/ 3 w 937"/>
                <a:gd name="T89" fmla="*/ 396 h 1817"/>
                <a:gd name="T90" fmla="*/ 0 w 937"/>
                <a:gd name="T91" fmla="*/ 352 h 1817"/>
                <a:gd name="T92" fmla="*/ 0 w 937"/>
                <a:gd name="T93" fmla="*/ 59 h 1817"/>
                <a:gd name="T94" fmla="*/ 2 w 937"/>
                <a:gd name="T95" fmla="*/ 41 h 1817"/>
                <a:gd name="T96" fmla="*/ 10 w 937"/>
                <a:gd name="T97" fmla="*/ 25 h 1817"/>
                <a:gd name="T98" fmla="*/ 23 w 937"/>
                <a:gd name="T99" fmla="*/ 12 h 1817"/>
                <a:gd name="T100" fmla="*/ 39 w 937"/>
                <a:gd name="T101" fmla="*/ 3 h 1817"/>
                <a:gd name="T102" fmla="*/ 57 w 937"/>
                <a:gd name="T103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7" h="1817">
                  <a:moveTo>
                    <a:pt x="57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3" y="41"/>
                  </a:lnTo>
                  <a:lnTo>
                    <a:pt x="116" y="59"/>
                  </a:lnTo>
                  <a:lnTo>
                    <a:pt x="116" y="352"/>
                  </a:lnTo>
                  <a:lnTo>
                    <a:pt x="119" y="384"/>
                  </a:lnTo>
                  <a:lnTo>
                    <a:pt x="128" y="413"/>
                  </a:lnTo>
                  <a:lnTo>
                    <a:pt x="141" y="441"/>
                  </a:lnTo>
                  <a:lnTo>
                    <a:pt x="158" y="465"/>
                  </a:lnTo>
                  <a:lnTo>
                    <a:pt x="179" y="487"/>
                  </a:lnTo>
                  <a:lnTo>
                    <a:pt x="204" y="504"/>
                  </a:lnTo>
                  <a:lnTo>
                    <a:pt x="231" y="517"/>
                  </a:lnTo>
                  <a:lnTo>
                    <a:pt x="261" y="525"/>
                  </a:lnTo>
                  <a:lnTo>
                    <a:pt x="293" y="528"/>
                  </a:lnTo>
                  <a:lnTo>
                    <a:pt x="879" y="528"/>
                  </a:lnTo>
                  <a:lnTo>
                    <a:pt x="897" y="531"/>
                  </a:lnTo>
                  <a:lnTo>
                    <a:pt x="913" y="539"/>
                  </a:lnTo>
                  <a:lnTo>
                    <a:pt x="926" y="552"/>
                  </a:lnTo>
                  <a:lnTo>
                    <a:pt x="934" y="568"/>
                  </a:lnTo>
                  <a:lnTo>
                    <a:pt x="937" y="586"/>
                  </a:lnTo>
                  <a:lnTo>
                    <a:pt x="937" y="1759"/>
                  </a:lnTo>
                  <a:lnTo>
                    <a:pt x="934" y="1778"/>
                  </a:lnTo>
                  <a:lnTo>
                    <a:pt x="926" y="1794"/>
                  </a:lnTo>
                  <a:lnTo>
                    <a:pt x="913" y="1806"/>
                  </a:lnTo>
                  <a:lnTo>
                    <a:pt x="897" y="1815"/>
                  </a:lnTo>
                  <a:lnTo>
                    <a:pt x="879" y="1817"/>
                  </a:lnTo>
                  <a:lnTo>
                    <a:pt x="860" y="1815"/>
                  </a:lnTo>
                  <a:lnTo>
                    <a:pt x="843" y="1806"/>
                  </a:lnTo>
                  <a:lnTo>
                    <a:pt x="832" y="1794"/>
                  </a:lnTo>
                  <a:lnTo>
                    <a:pt x="823" y="1778"/>
                  </a:lnTo>
                  <a:lnTo>
                    <a:pt x="820" y="1759"/>
                  </a:lnTo>
                  <a:lnTo>
                    <a:pt x="820" y="645"/>
                  </a:lnTo>
                  <a:lnTo>
                    <a:pt x="293" y="645"/>
                  </a:lnTo>
                  <a:lnTo>
                    <a:pt x="249" y="642"/>
                  </a:lnTo>
                  <a:lnTo>
                    <a:pt x="208" y="633"/>
                  </a:lnTo>
                  <a:lnTo>
                    <a:pt x="169" y="618"/>
                  </a:lnTo>
                  <a:lnTo>
                    <a:pt x="133" y="598"/>
                  </a:lnTo>
                  <a:lnTo>
                    <a:pt x="100" y="573"/>
                  </a:lnTo>
                  <a:lnTo>
                    <a:pt x="71" y="544"/>
                  </a:lnTo>
                  <a:lnTo>
                    <a:pt x="47" y="511"/>
                  </a:lnTo>
                  <a:lnTo>
                    <a:pt x="26" y="476"/>
                  </a:lnTo>
                  <a:lnTo>
                    <a:pt x="11" y="436"/>
                  </a:lnTo>
                  <a:lnTo>
                    <a:pt x="3" y="396"/>
                  </a:lnTo>
                  <a:lnTo>
                    <a:pt x="0" y="352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-1832" y="1518"/>
              <a:ext cx="98" cy="19"/>
            </a:xfrm>
            <a:custGeom>
              <a:avLst/>
              <a:gdLst>
                <a:gd name="T0" fmla="*/ 59 w 587"/>
                <a:gd name="T1" fmla="*/ 0 h 117"/>
                <a:gd name="T2" fmla="*/ 529 w 587"/>
                <a:gd name="T3" fmla="*/ 0 h 117"/>
                <a:gd name="T4" fmla="*/ 547 w 587"/>
                <a:gd name="T5" fmla="*/ 4 h 117"/>
                <a:gd name="T6" fmla="*/ 563 w 587"/>
                <a:gd name="T7" fmla="*/ 11 h 117"/>
                <a:gd name="T8" fmla="*/ 576 w 587"/>
                <a:gd name="T9" fmla="*/ 24 h 117"/>
                <a:gd name="T10" fmla="*/ 584 w 587"/>
                <a:gd name="T11" fmla="*/ 40 h 117"/>
                <a:gd name="T12" fmla="*/ 587 w 587"/>
                <a:gd name="T13" fmla="*/ 59 h 117"/>
                <a:gd name="T14" fmla="*/ 584 w 587"/>
                <a:gd name="T15" fmla="*/ 77 h 117"/>
                <a:gd name="T16" fmla="*/ 576 w 587"/>
                <a:gd name="T17" fmla="*/ 94 h 117"/>
                <a:gd name="T18" fmla="*/ 563 w 587"/>
                <a:gd name="T19" fmla="*/ 106 h 117"/>
                <a:gd name="T20" fmla="*/ 547 w 587"/>
                <a:gd name="T21" fmla="*/ 115 h 117"/>
                <a:gd name="T22" fmla="*/ 529 w 587"/>
                <a:gd name="T23" fmla="*/ 117 h 117"/>
                <a:gd name="T24" fmla="*/ 59 w 587"/>
                <a:gd name="T25" fmla="*/ 117 h 117"/>
                <a:gd name="T26" fmla="*/ 41 w 587"/>
                <a:gd name="T27" fmla="*/ 115 h 117"/>
                <a:gd name="T28" fmla="*/ 25 w 587"/>
                <a:gd name="T29" fmla="*/ 106 h 117"/>
                <a:gd name="T30" fmla="*/ 12 w 587"/>
                <a:gd name="T31" fmla="*/ 94 h 117"/>
                <a:gd name="T32" fmla="*/ 4 w 587"/>
                <a:gd name="T33" fmla="*/ 77 h 117"/>
                <a:gd name="T34" fmla="*/ 0 w 587"/>
                <a:gd name="T35" fmla="*/ 59 h 117"/>
                <a:gd name="T36" fmla="*/ 4 w 587"/>
                <a:gd name="T37" fmla="*/ 40 h 117"/>
                <a:gd name="T38" fmla="*/ 12 w 587"/>
                <a:gd name="T39" fmla="*/ 24 h 117"/>
                <a:gd name="T40" fmla="*/ 25 w 587"/>
                <a:gd name="T41" fmla="*/ 11 h 117"/>
                <a:gd name="T42" fmla="*/ 41 w 587"/>
                <a:gd name="T43" fmla="*/ 4 h 117"/>
                <a:gd name="T44" fmla="*/ 59 w 587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7" h="117">
                  <a:moveTo>
                    <a:pt x="59" y="0"/>
                  </a:moveTo>
                  <a:lnTo>
                    <a:pt x="529" y="0"/>
                  </a:lnTo>
                  <a:lnTo>
                    <a:pt x="547" y="4"/>
                  </a:lnTo>
                  <a:lnTo>
                    <a:pt x="563" y="11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7" y="59"/>
                  </a:lnTo>
                  <a:lnTo>
                    <a:pt x="584" y="77"/>
                  </a:lnTo>
                  <a:lnTo>
                    <a:pt x="576" y="94"/>
                  </a:lnTo>
                  <a:lnTo>
                    <a:pt x="563" y="106"/>
                  </a:lnTo>
                  <a:lnTo>
                    <a:pt x="547" y="115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-1929" y="1518"/>
              <a:ext cx="78" cy="19"/>
            </a:xfrm>
            <a:custGeom>
              <a:avLst/>
              <a:gdLst>
                <a:gd name="T0" fmla="*/ 59 w 470"/>
                <a:gd name="T1" fmla="*/ 0 h 117"/>
                <a:gd name="T2" fmla="*/ 411 w 470"/>
                <a:gd name="T3" fmla="*/ 0 h 117"/>
                <a:gd name="T4" fmla="*/ 429 w 470"/>
                <a:gd name="T5" fmla="*/ 4 h 117"/>
                <a:gd name="T6" fmla="*/ 445 w 470"/>
                <a:gd name="T7" fmla="*/ 11 h 117"/>
                <a:gd name="T8" fmla="*/ 458 w 470"/>
                <a:gd name="T9" fmla="*/ 24 h 117"/>
                <a:gd name="T10" fmla="*/ 467 w 470"/>
                <a:gd name="T11" fmla="*/ 40 h 117"/>
                <a:gd name="T12" fmla="*/ 470 w 470"/>
                <a:gd name="T13" fmla="*/ 59 h 117"/>
                <a:gd name="T14" fmla="*/ 467 w 470"/>
                <a:gd name="T15" fmla="*/ 77 h 117"/>
                <a:gd name="T16" fmla="*/ 458 w 470"/>
                <a:gd name="T17" fmla="*/ 94 h 117"/>
                <a:gd name="T18" fmla="*/ 445 w 470"/>
                <a:gd name="T19" fmla="*/ 106 h 117"/>
                <a:gd name="T20" fmla="*/ 429 w 470"/>
                <a:gd name="T21" fmla="*/ 115 h 117"/>
                <a:gd name="T22" fmla="*/ 411 w 470"/>
                <a:gd name="T23" fmla="*/ 117 h 117"/>
                <a:gd name="T24" fmla="*/ 59 w 470"/>
                <a:gd name="T25" fmla="*/ 117 h 117"/>
                <a:gd name="T26" fmla="*/ 41 w 470"/>
                <a:gd name="T27" fmla="*/ 115 h 117"/>
                <a:gd name="T28" fmla="*/ 25 w 470"/>
                <a:gd name="T29" fmla="*/ 106 h 117"/>
                <a:gd name="T30" fmla="*/ 12 w 470"/>
                <a:gd name="T31" fmla="*/ 94 h 117"/>
                <a:gd name="T32" fmla="*/ 4 w 470"/>
                <a:gd name="T33" fmla="*/ 77 h 117"/>
                <a:gd name="T34" fmla="*/ 0 w 470"/>
                <a:gd name="T35" fmla="*/ 59 h 117"/>
                <a:gd name="T36" fmla="*/ 4 w 470"/>
                <a:gd name="T37" fmla="*/ 40 h 117"/>
                <a:gd name="T38" fmla="*/ 12 w 470"/>
                <a:gd name="T39" fmla="*/ 24 h 117"/>
                <a:gd name="T40" fmla="*/ 25 w 470"/>
                <a:gd name="T41" fmla="*/ 11 h 117"/>
                <a:gd name="T42" fmla="*/ 41 w 470"/>
                <a:gd name="T43" fmla="*/ 4 h 117"/>
                <a:gd name="T44" fmla="*/ 59 w 470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117">
                  <a:moveTo>
                    <a:pt x="59" y="0"/>
                  </a:moveTo>
                  <a:lnTo>
                    <a:pt x="411" y="0"/>
                  </a:lnTo>
                  <a:lnTo>
                    <a:pt x="429" y="4"/>
                  </a:lnTo>
                  <a:lnTo>
                    <a:pt x="445" y="11"/>
                  </a:lnTo>
                  <a:lnTo>
                    <a:pt x="458" y="24"/>
                  </a:lnTo>
                  <a:lnTo>
                    <a:pt x="467" y="40"/>
                  </a:lnTo>
                  <a:lnTo>
                    <a:pt x="470" y="59"/>
                  </a:lnTo>
                  <a:lnTo>
                    <a:pt x="467" y="77"/>
                  </a:lnTo>
                  <a:lnTo>
                    <a:pt x="458" y="94"/>
                  </a:lnTo>
                  <a:lnTo>
                    <a:pt x="445" y="106"/>
                  </a:lnTo>
                  <a:lnTo>
                    <a:pt x="429" y="115"/>
                  </a:lnTo>
                  <a:lnTo>
                    <a:pt x="411" y="117"/>
                  </a:lnTo>
                  <a:lnTo>
                    <a:pt x="59" y="117"/>
                  </a:lnTo>
                  <a:lnTo>
                    <a:pt x="41" y="115"/>
                  </a:lnTo>
                  <a:lnTo>
                    <a:pt x="25" y="106"/>
                  </a:lnTo>
                  <a:lnTo>
                    <a:pt x="12" y="94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-1929" y="1577"/>
              <a:ext cx="39" cy="19"/>
            </a:xfrm>
            <a:custGeom>
              <a:avLst/>
              <a:gdLst>
                <a:gd name="T0" fmla="*/ 59 w 236"/>
                <a:gd name="T1" fmla="*/ 0 h 117"/>
                <a:gd name="T2" fmla="*/ 177 w 236"/>
                <a:gd name="T3" fmla="*/ 0 h 117"/>
                <a:gd name="T4" fmla="*/ 195 w 236"/>
                <a:gd name="T5" fmla="*/ 2 h 117"/>
                <a:gd name="T6" fmla="*/ 211 w 236"/>
                <a:gd name="T7" fmla="*/ 11 h 117"/>
                <a:gd name="T8" fmla="*/ 224 w 236"/>
                <a:gd name="T9" fmla="*/ 24 h 117"/>
                <a:gd name="T10" fmla="*/ 232 w 236"/>
                <a:gd name="T11" fmla="*/ 40 h 117"/>
                <a:gd name="T12" fmla="*/ 236 w 236"/>
                <a:gd name="T13" fmla="*/ 58 h 117"/>
                <a:gd name="T14" fmla="*/ 232 w 236"/>
                <a:gd name="T15" fmla="*/ 77 h 117"/>
                <a:gd name="T16" fmla="*/ 224 w 236"/>
                <a:gd name="T17" fmla="*/ 93 h 117"/>
                <a:gd name="T18" fmla="*/ 211 w 236"/>
                <a:gd name="T19" fmla="*/ 106 h 117"/>
                <a:gd name="T20" fmla="*/ 195 w 236"/>
                <a:gd name="T21" fmla="*/ 114 h 117"/>
                <a:gd name="T22" fmla="*/ 177 w 236"/>
                <a:gd name="T23" fmla="*/ 117 h 117"/>
                <a:gd name="T24" fmla="*/ 59 w 236"/>
                <a:gd name="T25" fmla="*/ 117 h 117"/>
                <a:gd name="T26" fmla="*/ 41 w 236"/>
                <a:gd name="T27" fmla="*/ 114 h 117"/>
                <a:gd name="T28" fmla="*/ 25 w 236"/>
                <a:gd name="T29" fmla="*/ 106 h 117"/>
                <a:gd name="T30" fmla="*/ 12 w 236"/>
                <a:gd name="T31" fmla="*/ 93 h 117"/>
                <a:gd name="T32" fmla="*/ 4 w 236"/>
                <a:gd name="T33" fmla="*/ 77 h 117"/>
                <a:gd name="T34" fmla="*/ 0 w 236"/>
                <a:gd name="T35" fmla="*/ 58 h 117"/>
                <a:gd name="T36" fmla="*/ 4 w 236"/>
                <a:gd name="T37" fmla="*/ 40 h 117"/>
                <a:gd name="T38" fmla="*/ 12 w 236"/>
                <a:gd name="T39" fmla="*/ 24 h 117"/>
                <a:gd name="T40" fmla="*/ 25 w 236"/>
                <a:gd name="T41" fmla="*/ 11 h 117"/>
                <a:gd name="T42" fmla="*/ 41 w 236"/>
                <a:gd name="T43" fmla="*/ 2 h 117"/>
                <a:gd name="T44" fmla="*/ 59 w 23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17">
                  <a:moveTo>
                    <a:pt x="59" y="0"/>
                  </a:moveTo>
                  <a:lnTo>
                    <a:pt x="177" y="0"/>
                  </a:lnTo>
                  <a:lnTo>
                    <a:pt x="195" y="2"/>
                  </a:lnTo>
                  <a:lnTo>
                    <a:pt x="211" y="11"/>
                  </a:lnTo>
                  <a:lnTo>
                    <a:pt x="224" y="24"/>
                  </a:lnTo>
                  <a:lnTo>
                    <a:pt x="232" y="40"/>
                  </a:lnTo>
                  <a:lnTo>
                    <a:pt x="236" y="58"/>
                  </a:lnTo>
                  <a:lnTo>
                    <a:pt x="232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7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-1929" y="1459"/>
              <a:ext cx="117" cy="20"/>
            </a:xfrm>
            <a:custGeom>
              <a:avLst/>
              <a:gdLst>
                <a:gd name="T0" fmla="*/ 59 w 704"/>
                <a:gd name="T1" fmla="*/ 0 h 116"/>
                <a:gd name="T2" fmla="*/ 645 w 704"/>
                <a:gd name="T3" fmla="*/ 0 h 116"/>
                <a:gd name="T4" fmla="*/ 664 w 704"/>
                <a:gd name="T5" fmla="*/ 3 h 116"/>
                <a:gd name="T6" fmla="*/ 681 w 704"/>
                <a:gd name="T7" fmla="*/ 10 h 116"/>
                <a:gd name="T8" fmla="*/ 692 w 704"/>
                <a:gd name="T9" fmla="*/ 23 h 116"/>
                <a:gd name="T10" fmla="*/ 701 w 704"/>
                <a:gd name="T11" fmla="*/ 39 h 116"/>
                <a:gd name="T12" fmla="*/ 704 w 704"/>
                <a:gd name="T13" fmla="*/ 58 h 116"/>
                <a:gd name="T14" fmla="*/ 701 w 704"/>
                <a:gd name="T15" fmla="*/ 77 h 116"/>
                <a:gd name="T16" fmla="*/ 692 w 704"/>
                <a:gd name="T17" fmla="*/ 93 h 116"/>
                <a:gd name="T18" fmla="*/ 681 w 704"/>
                <a:gd name="T19" fmla="*/ 106 h 116"/>
                <a:gd name="T20" fmla="*/ 664 w 704"/>
                <a:gd name="T21" fmla="*/ 114 h 116"/>
                <a:gd name="T22" fmla="*/ 645 w 704"/>
                <a:gd name="T23" fmla="*/ 116 h 116"/>
                <a:gd name="T24" fmla="*/ 59 w 704"/>
                <a:gd name="T25" fmla="*/ 116 h 116"/>
                <a:gd name="T26" fmla="*/ 41 w 704"/>
                <a:gd name="T27" fmla="*/ 114 h 116"/>
                <a:gd name="T28" fmla="*/ 25 w 704"/>
                <a:gd name="T29" fmla="*/ 106 h 116"/>
                <a:gd name="T30" fmla="*/ 12 w 704"/>
                <a:gd name="T31" fmla="*/ 93 h 116"/>
                <a:gd name="T32" fmla="*/ 4 w 704"/>
                <a:gd name="T33" fmla="*/ 77 h 116"/>
                <a:gd name="T34" fmla="*/ 0 w 704"/>
                <a:gd name="T35" fmla="*/ 58 h 116"/>
                <a:gd name="T36" fmla="*/ 4 w 704"/>
                <a:gd name="T37" fmla="*/ 39 h 116"/>
                <a:gd name="T38" fmla="*/ 12 w 704"/>
                <a:gd name="T39" fmla="*/ 23 h 116"/>
                <a:gd name="T40" fmla="*/ 25 w 704"/>
                <a:gd name="T41" fmla="*/ 10 h 116"/>
                <a:gd name="T42" fmla="*/ 41 w 704"/>
                <a:gd name="T43" fmla="*/ 3 h 116"/>
                <a:gd name="T44" fmla="*/ 59 w 704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6">
                  <a:moveTo>
                    <a:pt x="59" y="0"/>
                  </a:moveTo>
                  <a:lnTo>
                    <a:pt x="645" y="0"/>
                  </a:lnTo>
                  <a:lnTo>
                    <a:pt x="664" y="3"/>
                  </a:lnTo>
                  <a:lnTo>
                    <a:pt x="681" y="10"/>
                  </a:lnTo>
                  <a:lnTo>
                    <a:pt x="692" y="23"/>
                  </a:lnTo>
                  <a:lnTo>
                    <a:pt x="701" y="39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81" y="106"/>
                  </a:lnTo>
                  <a:lnTo>
                    <a:pt x="664" y="114"/>
                  </a:lnTo>
                  <a:lnTo>
                    <a:pt x="645" y="116"/>
                  </a:lnTo>
                  <a:lnTo>
                    <a:pt x="59" y="116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2" y="23"/>
                  </a:lnTo>
                  <a:lnTo>
                    <a:pt x="25" y="10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-1871" y="1577"/>
              <a:ext cx="118" cy="19"/>
            </a:xfrm>
            <a:custGeom>
              <a:avLst/>
              <a:gdLst>
                <a:gd name="T0" fmla="*/ 59 w 704"/>
                <a:gd name="T1" fmla="*/ 0 h 117"/>
                <a:gd name="T2" fmla="*/ 645 w 704"/>
                <a:gd name="T3" fmla="*/ 0 h 117"/>
                <a:gd name="T4" fmla="*/ 663 w 704"/>
                <a:gd name="T5" fmla="*/ 2 h 117"/>
                <a:gd name="T6" fmla="*/ 679 w 704"/>
                <a:gd name="T7" fmla="*/ 11 h 117"/>
                <a:gd name="T8" fmla="*/ 692 w 704"/>
                <a:gd name="T9" fmla="*/ 24 h 117"/>
                <a:gd name="T10" fmla="*/ 701 w 704"/>
                <a:gd name="T11" fmla="*/ 40 h 117"/>
                <a:gd name="T12" fmla="*/ 704 w 704"/>
                <a:gd name="T13" fmla="*/ 58 h 117"/>
                <a:gd name="T14" fmla="*/ 701 w 704"/>
                <a:gd name="T15" fmla="*/ 77 h 117"/>
                <a:gd name="T16" fmla="*/ 692 w 704"/>
                <a:gd name="T17" fmla="*/ 93 h 117"/>
                <a:gd name="T18" fmla="*/ 679 w 704"/>
                <a:gd name="T19" fmla="*/ 106 h 117"/>
                <a:gd name="T20" fmla="*/ 663 w 704"/>
                <a:gd name="T21" fmla="*/ 114 h 117"/>
                <a:gd name="T22" fmla="*/ 645 w 704"/>
                <a:gd name="T23" fmla="*/ 117 h 117"/>
                <a:gd name="T24" fmla="*/ 59 w 704"/>
                <a:gd name="T25" fmla="*/ 117 h 117"/>
                <a:gd name="T26" fmla="*/ 41 w 704"/>
                <a:gd name="T27" fmla="*/ 114 h 117"/>
                <a:gd name="T28" fmla="*/ 25 w 704"/>
                <a:gd name="T29" fmla="*/ 106 h 117"/>
                <a:gd name="T30" fmla="*/ 12 w 704"/>
                <a:gd name="T31" fmla="*/ 93 h 117"/>
                <a:gd name="T32" fmla="*/ 2 w 704"/>
                <a:gd name="T33" fmla="*/ 77 h 117"/>
                <a:gd name="T34" fmla="*/ 0 w 704"/>
                <a:gd name="T35" fmla="*/ 58 h 117"/>
                <a:gd name="T36" fmla="*/ 2 w 704"/>
                <a:gd name="T37" fmla="*/ 40 h 117"/>
                <a:gd name="T38" fmla="*/ 12 w 704"/>
                <a:gd name="T39" fmla="*/ 24 h 117"/>
                <a:gd name="T40" fmla="*/ 25 w 704"/>
                <a:gd name="T41" fmla="*/ 11 h 117"/>
                <a:gd name="T42" fmla="*/ 41 w 704"/>
                <a:gd name="T43" fmla="*/ 2 h 117"/>
                <a:gd name="T44" fmla="*/ 59 w 704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4" h="117">
                  <a:moveTo>
                    <a:pt x="59" y="0"/>
                  </a:moveTo>
                  <a:lnTo>
                    <a:pt x="645" y="0"/>
                  </a:lnTo>
                  <a:lnTo>
                    <a:pt x="663" y="2"/>
                  </a:lnTo>
                  <a:lnTo>
                    <a:pt x="679" y="11"/>
                  </a:lnTo>
                  <a:lnTo>
                    <a:pt x="692" y="24"/>
                  </a:lnTo>
                  <a:lnTo>
                    <a:pt x="701" y="40"/>
                  </a:lnTo>
                  <a:lnTo>
                    <a:pt x="704" y="58"/>
                  </a:lnTo>
                  <a:lnTo>
                    <a:pt x="701" y="77"/>
                  </a:lnTo>
                  <a:lnTo>
                    <a:pt x="692" y="93"/>
                  </a:lnTo>
                  <a:lnTo>
                    <a:pt x="679" y="106"/>
                  </a:lnTo>
                  <a:lnTo>
                    <a:pt x="663" y="114"/>
                  </a:lnTo>
                  <a:lnTo>
                    <a:pt x="645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2" y="77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2" y="24"/>
                  </a:lnTo>
                  <a:lnTo>
                    <a:pt x="25" y="11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-1812" y="1694"/>
              <a:ext cx="39" cy="19"/>
            </a:xfrm>
            <a:custGeom>
              <a:avLst/>
              <a:gdLst>
                <a:gd name="T0" fmla="*/ 59 w 234"/>
                <a:gd name="T1" fmla="*/ 0 h 118"/>
                <a:gd name="T2" fmla="*/ 175 w 234"/>
                <a:gd name="T3" fmla="*/ 0 h 118"/>
                <a:gd name="T4" fmla="*/ 195 w 234"/>
                <a:gd name="T5" fmla="*/ 3 h 118"/>
                <a:gd name="T6" fmla="*/ 211 w 234"/>
                <a:gd name="T7" fmla="*/ 12 h 118"/>
                <a:gd name="T8" fmla="*/ 224 w 234"/>
                <a:gd name="T9" fmla="*/ 25 h 118"/>
                <a:gd name="T10" fmla="*/ 231 w 234"/>
                <a:gd name="T11" fmla="*/ 41 h 118"/>
                <a:gd name="T12" fmla="*/ 234 w 234"/>
                <a:gd name="T13" fmla="*/ 59 h 118"/>
                <a:gd name="T14" fmla="*/ 231 w 234"/>
                <a:gd name="T15" fmla="*/ 77 h 118"/>
                <a:gd name="T16" fmla="*/ 224 w 234"/>
                <a:gd name="T17" fmla="*/ 93 h 118"/>
                <a:gd name="T18" fmla="*/ 211 w 234"/>
                <a:gd name="T19" fmla="*/ 106 h 118"/>
                <a:gd name="T20" fmla="*/ 195 w 234"/>
                <a:gd name="T21" fmla="*/ 114 h 118"/>
                <a:gd name="T22" fmla="*/ 175 w 234"/>
                <a:gd name="T23" fmla="*/ 118 h 118"/>
                <a:gd name="T24" fmla="*/ 59 w 234"/>
                <a:gd name="T25" fmla="*/ 118 h 118"/>
                <a:gd name="T26" fmla="*/ 41 w 234"/>
                <a:gd name="T27" fmla="*/ 114 h 118"/>
                <a:gd name="T28" fmla="*/ 24 w 234"/>
                <a:gd name="T29" fmla="*/ 106 h 118"/>
                <a:gd name="T30" fmla="*/ 12 w 234"/>
                <a:gd name="T31" fmla="*/ 93 h 118"/>
                <a:gd name="T32" fmla="*/ 3 w 234"/>
                <a:gd name="T33" fmla="*/ 77 h 118"/>
                <a:gd name="T34" fmla="*/ 0 w 234"/>
                <a:gd name="T35" fmla="*/ 59 h 118"/>
                <a:gd name="T36" fmla="*/ 3 w 234"/>
                <a:gd name="T37" fmla="*/ 41 h 118"/>
                <a:gd name="T38" fmla="*/ 12 w 234"/>
                <a:gd name="T39" fmla="*/ 25 h 118"/>
                <a:gd name="T40" fmla="*/ 24 w 234"/>
                <a:gd name="T41" fmla="*/ 12 h 118"/>
                <a:gd name="T42" fmla="*/ 41 w 234"/>
                <a:gd name="T43" fmla="*/ 3 h 118"/>
                <a:gd name="T44" fmla="*/ 59 w 234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118">
                  <a:moveTo>
                    <a:pt x="59" y="0"/>
                  </a:moveTo>
                  <a:lnTo>
                    <a:pt x="175" y="0"/>
                  </a:lnTo>
                  <a:lnTo>
                    <a:pt x="195" y="3"/>
                  </a:lnTo>
                  <a:lnTo>
                    <a:pt x="211" y="12"/>
                  </a:lnTo>
                  <a:lnTo>
                    <a:pt x="224" y="25"/>
                  </a:lnTo>
                  <a:lnTo>
                    <a:pt x="231" y="41"/>
                  </a:lnTo>
                  <a:lnTo>
                    <a:pt x="234" y="59"/>
                  </a:lnTo>
                  <a:lnTo>
                    <a:pt x="231" y="77"/>
                  </a:lnTo>
                  <a:lnTo>
                    <a:pt x="224" y="93"/>
                  </a:lnTo>
                  <a:lnTo>
                    <a:pt x="211" y="106"/>
                  </a:lnTo>
                  <a:lnTo>
                    <a:pt x="195" y="114"/>
                  </a:lnTo>
                  <a:lnTo>
                    <a:pt x="175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4" y="106"/>
                  </a:lnTo>
                  <a:lnTo>
                    <a:pt x="12" y="93"/>
                  </a:lnTo>
                  <a:lnTo>
                    <a:pt x="3" y="77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2" y="25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-1929" y="1635"/>
              <a:ext cx="97" cy="20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8 h 118"/>
                <a:gd name="T16" fmla="*/ 576 w 586"/>
                <a:gd name="T17" fmla="*/ 94 h 118"/>
                <a:gd name="T18" fmla="*/ 563 w 586"/>
                <a:gd name="T19" fmla="*/ 107 h 118"/>
                <a:gd name="T20" fmla="*/ 547 w 586"/>
                <a:gd name="T21" fmla="*/ 115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5 h 118"/>
                <a:gd name="T28" fmla="*/ 25 w 586"/>
                <a:gd name="T29" fmla="*/ 107 h 118"/>
                <a:gd name="T30" fmla="*/ 12 w 586"/>
                <a:gd name="T31" fmla="*/ 94 h 118"/>
                <a:gd name="T32" fmla="*/ 4 w 586"/>
                <a:gd name="T33" fmla="*/ 78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8"/>
                  </a:lnTo>
                  <a:lnTo>
                    <a:pt x="576" y="94"/>
                  </a:lnTo>
                  <a:lnTo>
                    <a:pt x="563" y="107"/>
                  </a:lnTo>
                  <a:lnTo>
                    <a:pt x="547" y="115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5" y="107"/>
                  </a:lnTo>
                  <a:lnTo>
                    <a:pt x="12" y="94"/>
                  </a:lnTo>
                  <a:lnTo>
                    <a:pt x="4" y="78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-1929" y="1694"/>
              <a:ext cx="97" cy="19"/>
            </a:xfrm>
            <a:custGeom>
              <a:avLst/>
              <a:gdLst>
                <a:gd name="T0" fmla="*/ 59 w 586"/>
                <a:gd name="T1" fmla="*/ 0 h 118"/>
                <a:gd name="T2" fmla="*/ 529 w 586"/>
                <a:gd name="T3" fmla="*/ 0 h 118"/>
                <a:gd name="T4" fmla="*/ 547 w 586"/>
                <a:gd name="T5" fmla="*/ 3 h 118"/>
                <a:gd name="T6" fmla="*/ 563 w 586"/>
                <a:gd name="T7" fmla="*/ 12 h 118"/>
                <a:gd name="T8" fmla="*/ 576 w 586"/>
                <a:gd name="T9" fmla="*/ 25 h 118"/>
                <a:gd name="T10" fmla="*/ 584 w 586"/>
                <a:gd name="T11" fmla="*/ 41 h 118"/>
                <a:gd name="T12" fmla="*/ 586 w 586"/>
                <a:gd name="T13" fmla="*/ 59 h 118"/>
                <a:gd name="T14" fmla="*/ 584 w 586"/>
                <a:gd name="T15" fmla="*/ 77 h 118"/>
                <a:gd name="T16" fmla="*/ 576 w 586"/>
                <a:gd name="T17" fmla="*/ 93 h 118"/>
                <a:gd name="T18" fmla="*/ 563 w 586"/>
                <a:gd name="T19" fmla="*/ 106 h 118"/>
                <a:gd name="T20" fmla="*/ 547 w 586"/>
                <a:gd name="T21" fmla="*/ 114 h 118"/>
                <a:gd name="T22" fmla="*/ 529 w 586"/>
                <a:gd name="T23" fmla="*/ 118 h 118"/>
                <a:gd name="T24" fmla="*/ 59 w 586"/>
                <a:gd name="T25" fmla="*/ 118 h 118"/>
                <a:gd name="T26" fmla="*/ 41 w 586"/>
                <a:gd name="T27" fmla="*/ 114 h 118"/>
                <a:gd name="T28" fmla="*/ 25 w 586"/>
                <a:gd name="T29" fmla="*/ 106 h 118"/>
                <a:gd name="T30" fmla="*/ 12 w 586"/>
                <a:gd name="T31" fmla="*/ 93 h 118"/>
                <a:gd name="T32" fmla="*/ 4 w 586"/>
                <a:gd name="T33" fmla="*/ 77 h 118"/>
                <a:gd name="T34" fmla="*/ 0 w 586"/>
                <a:gd name="T35" fmla="*/ 59 h 118"/>
                <a:gd name="T36" fmla="*/ 4 w 586"/>
                <a:gd name="T37" fmla="*/ 41 h 118"/>
                <a:gd name="T38" fmla="*/ 12 w 586"/>
                <a:gd name="T39" fmla="*/ 25 h 118"/>
                <a:gd name="T40" fmla="*/ 25 w 586"/>
                <a:gd name="T41" fmla="*/ 12 h 118"/>
                <a:gd name="T42" fmla="*/ 41 w 586"/>
                <a:gd name="T43" fmla="*/ 3 h 118"/>
                <a:gd name="T44" fmla="*/ 59 w 586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8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5"/>
                  </a:lnTo>
                  <a:lnTo>
                    <a:pt x="584" y="41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8"/>
                  </a:lnTo>
                  <a:lnTo>
                    <a:pt x="59" y="118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1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-1812" y="1655"/>
              <a:ext cx="215" cy="215"/>
            </a:xfrm>
            <a:custGeom>
              <a:avLst/>
              <a:gdLst>
                <a:gd name="T0" fmla="*/ 118 w 1290"/>
                <a:gd name="T1" fmla="*/ 1170 h 1287"/>
                <a:gd name="T2" fmla="*/ 118 w 1290"/>
                <a:gd name="T3" fmla="*/ 901 h 1287"/>
                <a:gd name="T4" fmla="*/ 376 w 1290"/>
                <a:gd name="T5" fmla="*/ 994 h 1287"/>
                <a:gd name="T6" fmla="*/ 978 w 1290"/>
                <a:gd name="T7" fmla="*/ 578 h 1287"/>
                <a:gd name="T8" fmla="*/ 709 w 1290"/>
                <a:gd name="T9" fmla="*/ 309 h 1287"/>
                <a:gd name="T10" fmla="*/ 293 w 1290"/>
                <a:gd name="T11" fmla="*/ 911 h 1287"/>
                <a:gd name="T12" fmla="*/ 709 w 1290"/>
                <a:gd name="T13" fmla="*/ 309 h 1287"/>
                <a:gd name="T14" fmla="*/ 932 w 1290"/>
                <a:gd name="T15" fmla="*/ 116 h 1287"/>
                <a:gd name="T16" fmla="*/ 889 w 1290"/>
                <a:gd name="T17" fmla="*/ 134 h 1287"/>
                <a:gd name="T18" fmla="*/ 792 w 1290"/>
                <a:gd name="T19" fmla="*/ 227 h 1287"/>
                <a:gd name="T20" fmla="*/ 1137 w 1290"/>
                <a:gd name="T21" fmla="*/ 419 h 1287"/>
                <a:gd name="T22" fmla="*/ 1166 w 1290"/>
                <a:gd name="T23" fmla="*/ 377 h 1287"/>
                <a:gd name="T24" fmla="*/ 1172 w 1290"/>
                <a:gd name="T25" fmla="*/ 332 h 1287"/>
                <a:gd name="T26" fmla="*/ 1154 w 1290"/>
                <a:gd name="T27" fmla="*/ 289 h 1287"/>
                <a:gd name="T28" fmla="*/ 1019 w 1290"/>
                <a:gd name="T29" fmla="*/ 151 h 1287"/>
                <a:gd name="T30" fmla="*/ 977 w 1290"/>
                <a:gd name="T31" fmla="*/ 122 h 1287"/>
                <a:gd name="T32" fmla="*/ 944 w 1290"/>
                <a:gd name="T33" fmla="*/ 0 h 1287"/>
                <a:gd name="T34" fmla="*/ 1012 w 1290"/>
                <a:gd name="T35" fmla="*/ 11 h 1287"/>
                <a:gd name="T36" fmla="*/ 1074 w 1290"/>
                <a:gd name="T37" fmla="*/ 44 h 1287"/>
                <a:gd name="T38" fmla="*/ 1220 w 1290"/>
                <a:gd name="T39" fmla="*/ 185 h 1287"/>
                <a:gd name="T40" fmla="*/ 1265 w 1290"/>
                <a:gd name="T41" fmla="*/ 245 h 1287"/>
                <a:gd name="T42" fmla="*/ 1287 w 1290"/>
                <a:gd name="T43" fmla="*/ 310 h 1287"/>
                <a:gd name="T44" fmla="*/ 1287 w 1290"/>
                <a:gd name="T45" fmla="*/ 377 h 1287"/>
                <a:gd name="T46" fmla="*/ 1265 w 1290"/>
                <a:gd name="T47" fmla="*/ 443 h 1287"/>
                <a:gd name="T48" fmla="*/ 1220 w 1290"/>
                <a:gd name="T49" fmla="*/ 502 h 1287"/>
                <a:gd name="T50" fmla="*/ 440 w 1290"/>
                <a:gd name="T51" fmla="*/ 1280 h 1287"/>
                <a:gd name="T52" fmla="*/ 411 w 1290"/>
                <a:gd name="T53" fmla="*/ 1287 h 1287"/>
                <a:gd name="T54" fmla="*/ 41 w 1290"/>
                <a:gd name="T55" fmla="*/ 1284 h 1287"/>
                <a:gd name="T56" fmla="*/ 12 w 1290"/>
                <a:gd name="T57" fmla="*/ 1264 h 1287"/>
                <a:gd name="T58" fmla="*/ 0 w 1290"/>
                <a:gd name="T59" fmla="*/ 1229 h 1287"/>
                <a:gd name="T60" fmla="*/ 2 w 1290"/>
                <a:gd name="T61" fmla="*/ 862 h 1287"/>
                <a:gd name="T62" fmla="*/ 17 w 1290"/>
                <a:gd name="T63" fmla="*/ 836 h 1287"/>
                <a:gd name="T64" fmla="*/ 814 w 1290"/>
                <a:gd name="T65" fmla="*/ 44 h 1287"/>
                <a:gd name="T66" fmla="*/ 877 w 1290"/>
                <a:gd name="T67" fmla="*/ 11 h 1287"/>
                <a:gd name="T68" fmla="*/ 944 w 1290"/>
                <a:gd name="T6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1287">
                  <a:moveTo>
                    <a:pt x="118" y="901"/>
                  </a:moveTo>
                  <a:lnTo>
                    <a:pt x="118" y="1170"/>
                  </a:lnTo>
                  <a:lnTo>
                    <a:pt x="386" y="1170"/>
                  </a:lnTo>
                  <a:lnTo>
                    <a:pt x="118" y="901"/>
                  </a:lnTo>
                  <a:close/>
                  <a:moveTo>
                    <a:pt x="885" y="485"/>
                  </a:moveTo>
                  <a:lnTo>
                    <a:pt x="376" y="994"/>
                  </a:lnTo>
                  <a:lnTo>
                    <a:pt x="469" y="1087"/>
                  </a:lnTo>
                  <a:lnTo>
                    <a:pt x="978" y="578"/>
                  </a:lnTo>
                  <a:lnTo>
                    <a:pt x="885" y="485"/>
                  </a:lnTo>
                  <a:close/>
                  <a:moveTo>
                    <a:pt x="709" y="309"/>
                  </a:moveTo>
                  <a:lnTo>
                    <a:pt x="200" y="818"/>
                  </a:lnTo>
                  <a:lnTo>
                    <a:pt x="293" y="911"/>
                  </a:lnTo>
                  <a:lnTo>
                    <a:pt x="802" y="402"/>
                  </a:lnTo>
                  <a:lnTo>
                    <a:pt x="709" y="309"/>
                  </a:lnTo>
                  <a:close/>
                  <a:moveTo>
                    <a:pt x="955" y="116"/>
                  </a:moveTo>
                  <a:lnTo>
                    <a:pt x="932" y="116"/>
                  </a:lnTo>
                  <a:lnTo>
                    <a:pt x="910" y="122"/>
                  </a:lnTo>
                  <a:lnTo>
                    <a:pt x="889" y="134"/>
                  </a:lnTo>
                  <a:lnTo>
                    <a:pt x="868" y="151"/>
                  </a:lnTo>
                  <a:lnTo>
                    <a:pt x="792" y="227"/>
                  </a:lnTo>
                  <a:lnTo>
                    <a:pt x="1061" y="495"/>
                  </a:lnTo>
                  <a:lnTo>
                    <a:pt x="1137" y="419"/>
                  </a:lnTo>
                  <a:lnTo>
                    <a:pt x="1154" y="399"/>
                  </a:lnTo>
                  <a:lnTo>
                    <a:pt x="1166" y="377"/>
                  </a:lnTo>
                  <a:lnTo>
                    <a:pt x="1172" y="355"/>
                  </a:lnTo>
                  <a:lnTo>
                    <a:pt x="1172" y="332"/>
                  </a:lnTo>
                  <a:lnTo>
                    <a:pt x="1166" y="310"/>
                  </a:lnTo>
                  <a:lnTo>
                    <a:pt x="1154" y="289"/>
                  </a:lnTo>
                  <a:lnTo>
                    <a:pt x="1137" y="268"/>
                  </a:lnTo>
                  <a:lnTo>
                    <a:pt x="1019" y="151"/>
                  </a:lnTo>
                  <a:lnTo>
                    <a:pt x="999" y="134"/>
                  </a:lnTo>
                  <a:lnTo>
                    <a:pt x="977" y="122"/>
                  </a:lnTo>
                  <a:lnTo>
                    <a:pt x="955" y="116"/>
                  </a:lnTo>
                  <a:close/>
                  <a:moveTo>
                    <a:pt x="944" y="0"/>
                  </a:moveTo>
                  <a:lnTo>
                    <a:pt x="977" y="3"/>
                  </a:lnTo>
                  <a:lnTo>
                    <a:pt x="1012" y="11"/>
                  </a:lnTo>
                  <a:lnTo>
                    <a:pt x="1044" y="24"/>
                  </a:lnTo>
                  <a:lnTo>
                    <a:pt x="1074" y="44"/>
                  </a:lnTo>
                  <a:lnTo>
                    <a:pt x="1102" y="67"/>
                  </a:lnTo>
                  <a:lnTo>
                    <a:pt x="1220" y="185"/>
                  </a:lnTo>
                  <a:lnTo>
                    <a:pt x="1245" y="214"/>
                  </a:lnTo>
                  <a:lnTo>
                    <a:pt x="1265" y="245"/>
                  </a:lnTo>
                  <a:lnTo>
                    <a:pt x="1279" y="277"/>
                  </a:lnTo>
                  <a:lnTo>
                    <a:pt x="1287" y="310"/>
                  </a:lnTo>
                  <a:lnTo>
                    <a:pt x="1290" y="343"/>
                  </a:lnTo>
                  <a:lnTo>
                    <a:pt x="1287" y="377"/>
                  </a:lnTo>
                  <a:lnTo>
                    <a:pt x="1279" y="411"/>
                  </a:lnTo>
                  <a:lnTo>
                    <a:pt x="1265" y="443"/>
                  </a:lnTo>
                  <a:lnTo>
                    <a:pt x="1245" y="474"/>
                  </a:lnTo>
                  <a:lnTo>
                    <a:pt x="1220" y="502"/>
                  </a:lnTo>
                  <a:lnTo>
                    <a:pt x="451" y="1270"/>
                  </a:lnTo>
                  <a:lnTo>
                    <a:pt x="440" y="1280"/>
                  </a:lnTo>
                  <a:lnTo>
                    <a:pt x="426" y="1285"/>
                  </a:lnTo>
                  <a:lnTo>
                    <a:pt x="411" y="1287"/>
                  </a:lnTo>
                  <a:lnTo>
                    <a:pt x="59" y="1287"/>
                  </a:lnTo>
                  <a:lnTo>
                    <a:pt x="41" y="1284"/>
                  </a:lnTo>
                  <a:lnTo>
                    <a:pt x="24" y="1276"/>
                  </a:lnTo>
                  <a:lnTo>
                    <a:pt x="12" y="1264"/>
                  </a:lnTo>
                  <a:lnTo>
                    <a:pt x="3" y="1247"/>
                  </a:lnTo>
                  <a:lnTo>
                    <a:pt x="0" y="1229"/>
                  </a:lnTo>
                  <a:lnTo>
                    <a:pt x="0" y="877"/>
                  </a:lnTo>
                  <a:lnTo>
                    <a:pt x="2" y="862"/>
                  </a:lnTo>
                  <a:lnTo>
                    <a:pt x="8" y="848"/>
                  </a:lnTo>
                  <a:lnTo>
                    <a:pt x="17" y="836"/>
                  </a:lnTo>
                  <a:lnTo>
                    <a:pt x="785" y="67"/>
                  </a:lnTo>
                  <a:lnTo>
                    <a:pt x="814" y="44"/>
                  </a:lnTo>
                  <a:lnTo>
                    <a:pt x="844" y="24"/>
                  </a:lnTo>
                  <a:lnTo>
                    <a:pt x="877" y="11"/>
                  </a:lnTo>
                  <a:lnTo>
                    <a:pt x="910" y="3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-2144" y="1283"/>
              <a:ext cx="469" cy="587"/>
            </a:xfrm>
            <a:custGeom>
              <a:avLst/>
              <a:gdLst>
                <a:gd name="T0" fmla="*/ 2168 w 2813"/>
                <a:gd name="T1" fmla="*/ 0 h 3517"/>
                <a:gd name="T2" fmla="*/ 2198 w 2813"/>
                <a:gd name="T3" fmla="*/ 9 h 3517"/>
                <a:gd name="T4" fmla="*/ 2796 w 2813"/>
                <a:gd name="T5" fmla="*/ 603 h 3517"/>
                <a:gd name="T6" fmla="*/ 2812 w 2813"/>
                <a:gd name="T7" fmla="*/ 630 h 3517"/>
                <a:gd name="T8" fmla="*/ 2812 w 2813"/>
                <a:gd name="T9" fmla="*/ 660 h 3517"/>
                <a:gd name="T10" fmla="*/ 2796 w 2813"/>
                <a:gd name="T11" fmla="*/ 687 h 3517"/>
                <a:gd name="T12" fmla="*/ 2770 w 2813"/>
                <a:gd name="T13" fmla="*/ 702 h 3517"/>
                <a:gd name="T14" fmla="*/ 2740 w 2813"/>
                <a:gd name="T15" fmla="*/ 702 h 3517"/>
                <a:gd name="T16" fmla="*/ 2714 w 2813"/>
                <a:gd name="T17" fmla="*/ 687 h 3517"/>
                <a:gd name="T18" fmla="*/ 293 w 2813"/>
                <a:gd name="T19" fmla="*/ 118 h 3517"/>
                <a:gd name="T20" fmla="*/ 232 w 2813"/>
                <a:gd name="T21" fmla="*/ 128 h 3517"/>
                <a:gd name="T22" fmla="*/ 181 w 2813"/>
                <a:gd name="T23" fmla="*/ 159 h 3517"/>
                <a:gd name="T24" fmla="*/ 142 w 2813"/>
                <a:gd name="T25" fmla="*/ 204 h 3517"/>
                <a:gd name="T26" fmla="*/ 121 w 2813"/>
                <a:gd name="T27" fmla="*/ 262 h 3517"/>
                <a:gd name="T28" fmla="*/ 118 w 2813"/>
                <a:gd name="T29" fmla="*/ 3224 h 3517"/>
                <a:gd name="T30" fmla="*/ 128 w 2813"/>
                <a:gd name="T31" fmla="*/ 3285 h 3517"/>
                <a:gd name="T32" fmla="*/ 159 w 2813"/>
                <a:gd name="T33" fmla="*/ 3338 h 3517"/>
                <a:gd name="T34" fmla="*/ 205 w 2813"/>
                <a:gd name="T35" fmla="*/ 3376 h 3517"/>
                <a:gd name="T36" fmla="*/ 262 w 2813"/>
                <a:gd name="T37" fmla="*/ 3398 h 3517"/>
                <a:gd name="T38" fmla="*/ 1818 w 2813"/>
                <a:gd name="T39" fmla="*/ 3400 h 3517"/>
                <a:gd name="T40" fmla="*/ 1852 w 2813"/>
                <a:gd name="T41" fmla="*/ 3412 h 3517"/>
                <a:gd name="T42" fmla="*/ 1873 w 2813"/>
                <a:gd name="T43" fmla="*/ 3440 h 3517"/>
                <a:gd name="T44" fmla="*/ 1873 w 2813"/>
                <a:gd name="T45" fmla="*/ 3477 h 3517"/>
                <a:gd name="T46" fmla="*/ 1852 w 2813"/>
                <a:gd name="T47" fmla="*/ 3506 h 3517"/>
                <a:gd name="T48" fmla="*/ 1818 w 2813"/>
                <a:gd name="T49" fmla="*/ 3517 h 3517"/>
                <a:gd name="T50" fmla="*/ 250 w 2813"/>
                <a:gd name="T51" fmla="*/ 3514 h 3517"/>
                <a:gd name="T52" fmla="*/ 170 w 2813"/>
                <a:gd name="T53" fmla="*/ 3490 h 3517"/>
                <a:gd name="T54" fmla="*/ 102 w 2813"/>
                <a:gd name="T55" fmla="*/ 3446 h 3517"/>
                <a:gd name="T56" fmla="*/ 48 w 2813"/>
                <a:gd name="T57" fmla="*/ 3384 h 3517"/>
                <a:gd name="T58" fmla="*/ 13 w 2813"/>
                <a:gd name="T59" fmla="*/ 3309 h 3517"/>
                <a:gd name="T60" fmla="*/ 0 w 2813"/>
                <a:gd name="T61" fmla="*/ 3224 h 3517"/>
                <a:gd name="T62" fmla="*/ 3 w 2813"/>
                <a:gd name="T63" fmla="*/ 250 h 3517"/>
                <a:gd name="T64" fmla="*/ 28 w 2813"/>
                <a:gd name="T65" fmla="*/ 170 h 3517"/>
                <a:gd name="T66" fmla="*/ 73 w 2813"/>
                <a:gd name="T67" fmla="*/ 102 h 3517"/>
                <a:gd name="T68" fmla="*/ 134 w 2813"/>
                <a:gd name="T69" fmla="*/ 47 h 3517"/>
                <a:gd name="T70" fmla="*/ 208 w 2813"/>
                <a:gd name="T71" fmla="*/ 13 h 3517"/>
                <a:gd name="T72" fmla="*/ 293 w 2813"/>
                <a:gd name="T73" fmla="*/ 0 h 3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3" h="3517">
                  <a:moveTo>
                    <a:pt x="293" y="0"/>
                  </a:moveTo>
                  <a:lnTo>
                    <a:pt x="2168" y="0"/>
                  </a:lnTo>
                  <a:lnTo>
                    <a:pt x="2184" y="2"/>
                  </a:lnTo>
                  <a:lnTo>
                    <a:pt x="2198" y="9"/>
                  </a:lnTo>
                  <a:lnTo>
                    <a:pt x="2210" y="17"/>
                  </a:lnTo>
                  <a:lnTo>
                    <a:pt x="2796" y="603"/>
                  </a:lnTo>
                  <a:lnTo>
                    <a:pt x="2806" y="616"/>
                  </a:lnTo>
                  <a:lnTo>
                    <a:pt x="2812" y="630"/>
                  </a:lnTo>
                  <a:lnTo>
                    <a:pt x="2813" y="645"/>
                  </a:lnTo>
                  <a:lnTo>
                    <a:pt x="2812" y="660"/>
                  </a:lnTo>
                  <a:lnTo>
                    <a:pt x="2806" y="674"/>
                  </a:lnTo>
                  <a:lnTo>
                    <a:pt x="2796" y="687"/>
                  </a:lnTo>
                  <a:lnTo>
                    <a:pt x="2784" y="696"/>
                  </a:lnTo>
                  <a:lnTo>
                    <a:pt x="2770" y="702"/>
                  </a:lnTo>
                  <a:lnTo>
                    <a:pt x="2755" y="704"/>
                  </a:lnTo>
                  <a:lnTo>
                    <a:pt x="2740" y="702"/>
                  </a:lnTo>
                  <a:lnTo>
                    <a:pt x="2727" y="696"/>
                  </a:lnTo>
                  <a:lnTo>
                    <a:pt x="2714" y="687"/>
                  </a:lnTo>
                  <a:lnTo>
                    <a:pt x="2145" y="118"/>
                  </a:lnTo>
                  <a:lnTo>
                    <a:pt x="293" y="118"/>
                  </a:lnTo>
                  <a:lnTo>
                    <a:pt x="262" y="120"/>
                  </a:lnTo>
                  <a:lnTo>
                    <a:pt x="232" y="128"/>
                  </a:lnTo>
                  <a:lnTo>
                    <a:pt x="205" y="141"/>
                  </a:lnTo>
                  <a:lnTo>
                    <a:pt x="181" y="159"/>
                  </a:lnTo>
                  <a:lnTo>
                    <a:pt x="159" y="180"/>
                  </a:lnTo>
                  <a:lnTo>
                    <a:pt x="142" y="204"/>
                  </a:lnTo>
                  <a:lnTo>
                    <a:pt x="128" y="232"/>
                  </a:lnTo>
                  <a:lnTo>
                    <a:pt x="121" y="262"/>
                  </a:lnTo>
                  <a:lnTo>
                    <a:pt x="118" y="293"/>
                  </a:lnTo>
                  <a:lnTo>
                    <a:pt x="118" y="3224"/>
                  </a:lnTo>
                  <a:lnTo>
                    <a:pt x="121" y="3255"/>
                  </a:lnTo>
                  <a:lnTo>
                    <a:pt x="128" y="3285"/>
                  </a:lnTo>
                  <a:lnTo>
                    <a:pt x="142" y="3313"/>
                  </a:lnTo>
                  <a:lnTo>
                    <a:pt x="159" y="3338"/>
                  </a:lnTo>
                  <a:lnTo>
                    <a:pt x="181" y="3359"/>
                  </a:lnTo>
                  <a:lnTo>
                    <a:pt x="205" y="3376"/>
                  </a:lnTo>
                  <a:lnTo>
                    <a:pt x="232" y="3389"/>
                  </a:lnTo>
                  <a:lnTo>
                    <a:pt x="262" y="3398"/>
                  </a:lnTo>
                  <a:lnTo>
                    <a:pt x="293" y="3400"/>
                  </a:lnTo>
                  <a:lnTo>
                    <a:pt x="1818" y="3400"/>
                  </a:lnTo>
                  <a:lnTo>
                    <a:pt x="1836" y="3403"/>
                  </a:lnTo>
                  <a:lnTo>
                    <a:pt x="1852" y="3412"/>
                  </a:lnTo>
                  <a:lnTo>
                    <a:pt x="1865" y="3424"/>
                  </a:lnTo>
                  <a:lnTo>
                    <a:pt x="1873" y="3440"/>
                  </a:lnTo>
                  <a:lnTo>
                    <a:pt x="1875" y="3459"/>
                  </a:lnTo>
                  <a:lnTo>
                    <a:pt x="1873" y="3477"/>
                  </a:lnTo>
                  <a:lnTo>
                    <a:pt x="1865" y="3494"/>
                  </a:lnTo>
                  <a:lnTo>
                    <a:pt x="1852" y="3506"/>
                  </a:lnTo>
                  <a:lnTo>
                    <a:pt x="1836" y="3514"/>
                  </a:lnTo>
                  <a:lnTo>
                    <a:pt x="1818" y="3517"/>
                  </a:lnTo>
                  <a:lnTo>
                    <a:pt x="293" y="3517"/>
                  </a:lnTo>
                  <a:lnTo>
                    <a:pt x="250" y="3514"/>
                  </a:lnTo>
                  <a:lnTo>
                    <a:pt x="208" y="3505"/>
                  </a:lnTo>
                  <a:lnTo>
                    <a:pt x="170" y="3490"/>
                  </a:lnTo>
                  <a:lnTo>
                    <a:pt x="134" y="3470"/>
                  </a:lnTo>
                  <a:lnTo>
                    <a:pt x="102" y="3446"/>
                  </a:lnTo>
                  <a:lnTo>
                    <a:pt x="73" y="3417"/>
                  </a:lnTo>
                  <a:lnTo>
                    <a:pt x="48" y="3384"/>
                  </a:lnTo>
                  <a:lnTo>
                    <a:pt x="28" y="3347"/>
                  </a:lnTo>
                  <a:lnTo>
                    <a:pt x="13" y="3309"/>
                  </a:lnTo>
                  <a:lnTo>
                    <a:pt x="3" y="3267"/>
                  </a:lnTo>
                  <a:lnTo>
                    <a:pt x="0" y="3224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8" y="170"/>
                  </a:lnTo>
                  <a:lnTo>
                    <a:pt x="48" y="134"/>
                  </a:lnTo>
                  <a:lnTo>
                    <a:pt x="73" y="102"/>
                  </a:lnTo>
                  <a:lnTo>
                    <a:pt x="102" y="73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-1929" y="1752"/>
              <a:ext cx="97" cy="20"/>
            </a:xfrm>
            <a:custGeom>
              <a:avLst/>
              <a:gdLst>
                <a:gd name="T0" fmla="*/ 59 w 586"/>
                <a:gd name="T1" fmla="*/ 0 h 117"/>
                <a:gd name="T2" fmla="*/ 529 w 586"/>
                <a:gd name="T3" fmla="*/ 0 h 117"/>
                <a:gd name="T4" fmla="*/ 547 w 586"/>
                <a:gd name="T5" fmla="*/ 3 h 117"/>
                <a:gd name="T6" fmla="*/ 563 w 586"/>
                <a:gd name="T7" fmla="*/ 12 h 117"/>
                <a:gd name="T8" fmla="*/ 576 w 586"/>
                <a:gd name="T9" fmla="*/ 24 h 117"/>
                <a:gd name="T10" fmla="*/ 584 w 586"/>
                <a:gd name="T11" fmla="*/ 40 h 117"/>
                <a:gd name="T12" fmla="*/ 586 w 586"/>
                <a:gd name="T13" fmla="*/ 59 h 117"/>
                <a:gd name="T14" fmla="*/ 584 w 586"/>
                <a:gd name="T15" fmla="*/ 77 h 117"/>
                <a:gd name="T16" fmla="*/ 576 w 586"/>
                <a:gd name="T17" fmla="*/ 93 h 117"/>
                <a:gd name="T18" fmla="*/ 563 w 586"/>
                <a:gd name="T19" fmla="*/ 106 h 117"/>
                <a:gd name="T20" fmla="*/ 547 w 586"/>
                <a:gd name="T21" fmla="*/ 114 h 117"/>
                <a:gd name="T22" fmla="*/ 529 w 586"/>
                <a:gd name="T23" fmla="*/ 117 h 117"/>
                <a:gd name="T24" fmla="*/ 59 w 586"/>
                <a:gd name="T25" fmla="*/ 117 h 117"/>
                <a:gd name="T26" fmla="*/ 41 w 586"/>
                <a:gd name="T27" fmla="*/ 114 h 117"/>
                <a:gd name="T28" fmla="*/ 25 w 586"/>
                <a:gd name="T29" fmla="*/ 106 h 117"/>
                <a:gd name="T30" fmla="*/ 12 w 586"/>
                <a:gd name="T31" fmla="*/ 93 h 117"/>
                <a:gd name="T32" fmla="*/ 4 w 586"/>
                <a:gd name="T33" fmla="*/ 77 h 117"/>
                <a:gd name="T34" fmla="*/ 0 w 586"/>
                <a:gd name="T35" fmla="*/ 59 h 117"/>
                <a:gd name="T36" fmla="*/ 4 w 586"/>
                <a:gd name="T37" fmla="*/ 40 h 117"/>
                <a:gd name="T38" fmla="*/ 12 w 586"/>
                <a:gd name="T39" fmla="*/ 24 h 117"/>
                <a:gd name="T40" fmla="*/ 25 w 586"/>
                <a:gd name="T41" fmla="*/ 12 h 117"/>
                <a:gd name="T42" fmla="*/ 41 w 586"/>
                <a:gd name="T43" fmla="*/ 3 h 117"/>
                <a:gd name="T44" fmla="*/ 59 w 586"/>
                <a:gd name="T4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6" h="117">
                  <a:moveTo>
                    <a:pt x="59" y="0"/>
                  </a:moveTo>
                  <a:lnTo>
                    <a:pt x="529" y="0"/>
                  </a:lnTo>
                  <a:lnTo>
                    <a:pt x="547" y="3"/>
                  </a:lnTo>
                  <a:lnTo>
                    <a:pt x="563" y="12"/>
                  </a:lnTo>
                  <a:lnTo>
                    <a:pt x="576" y="24"/>
                  </a:lnTo>
                  <a:lnTo>
                    <a:pt x="584" y="40"/>
                  </a:lnTo>
                  <a:lnTo>
                    <a:pt x="586" y="59"/>
                  </a:lnTo>
                  <a:lnTo>
                    <a:pt x="584" y="77"/>
                  </a:lnTo>
                  <a:lnTo>
                    <a:pt x="576" y="93"/>
                  </a:lnTo>
                  <a:lnTo>
                    <a:pt x="563" y="106"/>
                  </a:lnTo>
                  <a:lnTo>
                    <a:pt x="547" y="114"/>
                  </a:lnTo>
                  <a:lnTo>
                    <a:pt x="529" y="117"/>
                  </a:lnTo>
                  <a:lnTo>
                    <a:pt x="59" y="117"/>
                  </a:lnTo>
                  <a:lnTo>
                    <a:pt x="41" y="114"/>
                  </a:lnTo>
                  <a:lnTo>
                    <a:pt x="25" y="106"/>
                  </a:lnTo>
                  <a:lnTo>
                    <a:pt x="12" y="93"/>
                  </a:lnTo>
                  <a:lnTo>
                    <a:pt x="4" y="77"/>
                  </a:lnTo>
                  <a:lnTo>
                    <a:pt x="0" y="59"/>
                  </a:lnTo>
                  <a:lnTo>
                    <a:pt x="4" y="40"/>
                  </a:lnTo>
                  <a:lnTo>
                    <a:pt x="12" y="24"/>
                  </a:lnTo>
                  <a:lnTo>
                    <a:pt x="25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-2046" y="1459"/>
              <a:ext cx="78" cy="78"/>
            </a:xfrm>
            <a:custGeom>
              <a:avLst/>
              <a:gdLst>
                <a:gd name="T0" fmla="*/ 117 w 468"/>
                <a:gd name="T1" fmla="*/ 116 h 468"/>
                <a:gd name="T2" fmla="*/ 117 w 468"/>
                <a:gd name="T3" fmla="*/ 351 h 468"/>
                <a:gd name="T4" fmla="*/ 351 w 468"/>
                <a:gd name="T5" fmla="*/ 351 h 468"/>
                <a:gd name="T6" fmla="*/ 351 w 468"/>
                <a:gd name="T7" fmla="*/ 116 h 468"/>
                <a:gd name="T8" fmla="*/ 117 w 468"/>
                <a:gd name="T9" fmla="*/ 116 h 468"/>
                <a:gd name="T10" fmla="*/ 58 w 468"/>
                <a:gd name="T11" fmla="*/ 0 h 468"/>
                <a:gd name="T12" fmla="*/ 409 w 468"/>
                <a:gd name="T13" fmla="*/ 0 h 468"/>
                <a:gd name="T14" fmla="*/ 429 w 468"/>
                <a:gd name="T15" fmla="*/ 3 h 468"/>
                <a:gd name="T16" fmla="*/ 445 w 468"/>
                <a:gd name="T17" fmla="*/ 10 h 468"/>
                <a:gd name="T18" fmla="*/ 457 w 468"/>
                <a:gd name="T19" fmla="*/ 23 h 468"/>
                <a:gd name="T20" fmla="*/ 465 w 468"/>
                <a:gd name="T21" fmla="*/ 39 h 468"/>
                <a:gd name="T22" fmla="*/ 468 w 468"/>
                <a:gd name="T23" fmla="*/ 58 h 468"/>
                <a:gd name="T24" fmla="*/ 468 w 468"/>
                <a:gd name="T25" fmla="*/ 410 h 468"/>
                <a:gd name="T26" fmla="*/ 465 w 468"/>
                <a:gd name="T27" fmla="*/ 428 h 468"/>
                <a:gd name="T28" fmla="*/ 457 w 468"/>
                <a:gd name="T29" fmla="*/ 445 h 468"/>
                <a:gd name="T30" fmla="*/ 445 w 468"/>
                <a:gd name="T31" fmla="*/ 457 h 468"/>
                <a:gd name="T32" fmla="*/ 429 w 468"/>
                <a:gd name="T33" fmla="*/ 466 h 468"/>
                <a:gd name="T34" fmla="*/ 409 w 468"/>
                <a:gd name="T35" fmla="*/ 468 h 468"/>
                <a:gd name="T36" fmla="*/ 58 w 468"/>
                <a:gd name="T37" fmla="*/ 468 h 468"/>
                <a:gd name="T38" fmla="*/ 40 w 468"/>
                <a:gd name="T39" fmla="*/ 466 h 468"/>
                <a:gd name="T40" fmla="*/ 23 w 468"/>
                <a:gd name="T41" fmla="*/ 457 h 468"/>
                <a:gd name="T42" fmla="*/ 11 w 468"/>
                <a:gd name="T43" fmla="*/ 445 h 468"/>
                <a:gd name="T44" fmla="*/ 2 w 468"/>
                <a:gd name="T45" fmla="*/ 428 h 468"/>
                <a:gd name="T46" fmla="*/ 0 w 468"/>
                <a:gd name="T47" fmla="*/ 410 h 468"/>
                <a:gd name="T48" fmla="*/ 0 w 468"/>
                <a:gd name="T49" fmla="*/ 58 h 468"/>
                <a:gd name="T50" fmla="*/ 2 w 468"/>
                <a:gd name="T51" fmla="*/ 39 h 468"/>
                <a:gd name="T52" fmla="*/ 11 w 468"/>
                <a:gd name="T53" fmla="*/ 23 h 468"/>
                <a:gd name="T54" fmla="*/ 23 w 468"/>
                <a:gd name="T55" fmla="*/ 10 h 468"/>
                <a:gd name="T56" fmla="*/ 40 w 468"/>
                <a:gd name="T57" fmla="*/ 3 h 468"/>
                <a:gd name="T58" fmla="*/ 58 w 468"/>
                <a:gd name="T5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8">
                  <a:moveTo>
                    <a:pt x="117" y="116"/>
                  </a:moveTo>
                  <a:lnTo>
                    <a:pt x="117" y="351"/>
                  </a:lnTo>
                  <a:lnTo>
                    <a:pt x="351" y="351"/>
                  </a:lnTo>
                  <a:lnTo>
                    <a:pt x="351" y="116"/>
                  </a:lnTo>
                  <a:lnTo>
                    <a:pt x="117" y="116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0"/>
                  </a:lnTo>
                  <a:lnTo>
                    <a:pt x="457" y="23"/>
                  </a:lnTo>
                  <a:lnTo>
                    <a:pt x="465" y="39"/>
                  </a:lnTo>
                  <a:lnTo>
                    <a:pt x="468" y="58"/>
                  </a:lnTo>
                  <a:lnTo>
                    <a:pt x="468" y="410"/>
                  </a:lnTo>
                  <a:lnTo>
                    <a:pt x="465" y="428"/>
                  </a:lnTo>
                  <a:lnTo>
                    <a:pt x="457" y="445"/>
                  </a:lnTo>
                  <a:lnTo>
                    <a:pt x="445" y="457"/>
                  </a:lnTo>
                  <a:lnTo>
                    <a:pt x="429" y="466"/>
                  </a:lnTo>
                  <a:lnTo>
                    <a:pt x="409" y="468"/>
                  </a:lnTo>
                  <a:lnTo>
                    <a:pt x="58" y="468"/>
                  </a:lnTo>
                  <a:lnTo>
                    <a:pt x="40" y="466"/>
                  </a:lnTo>
                  <a:lnTo>
                    <a:pt x="23" y="457"/>
                  </a:lnTo>
                  <a:lnTo>
                    <a:pt x="11" y="445"/>
                  </a:lnTo>
                  <a:lnTo>
                    <a:pt x="2" y="428"/>
                  </a:lnTo>
                  <a:lnTo>
                    <a:pt x="0" y="410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9"/>
            <p:cNvSpPr>
              <a:spLocks noEditPoints="1"/>
            </p:cNvSpPr>
            <p:nvPr/>
          </p:nvSpPr>
          <p:spPr bwMode="auto">
            <a:xfrm>
              <a:off x="-2046" y="1694"/>
              <a:ext cx="78" cy="78"/>
            </a:xfrm>
            <a:custGeom>
              <a:avLst/>
              <a:gdLst>
                <a:gd name="T0" fmla="*/ 117 w 468"/>
                <a:gd name="T1" fmla="*/ 118 h 469"/>
                <a:gd name="T2" fmla="*/ 117 w 468"/>
                <a:gd name="T3" fmla="*/ 352 h 469"/>
                <a:gd name="T4" fmla="*/ 351 w 468"/>
                <a:gd name="T5" fmla="*/ 352 h 469"/>
                <a:gd name="T6" fmla="*/ 351 w 468"/>
                <a:gd name="T7" fmla="*/ 118 h 469"/>
                <a:gd name="T8" fmla="*/ 117 w 468"/>
                <a:gd name="T9" fmla="*/ 118 h 469"/>
                <a:gd name="T10" fmla="*/ 58 w 468"/>
                <a:gd name="T11" fmla="*/ 0 h 469"/>
                <a:gd name="T12" fmla="*/ 409 w 468"/>
                <a:gd name="T13" fmla="*/ 0 h 469"/>
                <a:gd name="T14" fmla="*/ 429 w 468"/>
                <a:gd name="T15" fmla="*/ 3 h 469"/>
                <a:gd name="T16" fmla="*/ 445 w 468"/>
                <a:gd name="T17" fmla="*/ 12 h 469"/>
                <a:gd name="T18" fmla="*/ 457 w 468"/>
                <a:gd name="T19" fmla="*/ 25 h 469"/>
                <a:gd name="T20" fmla="*/ 465 w 468"/>
                <a:gd name="T21" fmla="*/ 41 h 469"/>
                <a:gd name="T22" fmla="*/ 468 w 468"/>
                <a:gd name="T23" fmla="*/ 59 h 469"/>
                <a:gd name="T24" fmla="*/ 468 w 468"/>
                <a:gd name="T25" fmla="*/ 411 h 469"/>
                <a:gd name="T26" fmla="*/ 465 w 468"/>
                <a:gd name="T27" fmla="*/ 429 h 469"/>
                <a:gd name="T28" fmla="*/ 457 w 468"/>
                <a:gd name="T29" fmla="*/ 445 h 469"/>
                <a:gd name="T30" fmla="*/ 445 w 468"/>
                <a:gd name="T31" fmla="*/ 458 h 469"/>
                <a:gd name="T32" fmla="*/ 429 w 468"/>
                <a:gd name="T33" fmla="*/ 466 h 469"/>
                <a:gd name="T34" fmla="*/ 409 w 468"/>
                <a:gd name="T35" fmla="*/ 469 h 469"/>
                <a:gd name="T36" fmla="*/ 58 w 468"/>
                <a:gd name="T37" fmla="*/ 469 h 469"/>
                <a:gd name="T38" fmla="*/ 40 w 468"/>
                <a:gd name="T39" fmla="*/ 466 h 469"/>
                <a:gd name="T40" fmla="*/ 23 w 468"/>
                <a:gd name="T41" fmla="*/ 458 h 469"/>
                <a:gd name="T42" fmla="*/ 11 w 468"/>
                <a:gd name="T43" fmla="*/ 445 h 469"/>
                <a:gd name="T44" fmla="*/ 2 w 468"/>
                <a:gd name="T45" fmla="*/ 429 h 469"/>
                <a:gd name="T46" fmla="*/ 0 w 468"/>
                <a:gd name="T47" fmla="*/ 411 h 469"/>
                <a:gd name="T48" fmla="*/ 0 w 468"/>
                <a:gd name="T49" fmla="*/ 59 h 469"/>
                <a:gd name="T50" fmla="*/ 2 w 468"/>
                <a:gd name="T51" fmla="*/ 41 h 469"/>
                <a:gd name="T52" fmla="*/ 11 w 468"/>
                <a:gd name="T53" fmla="*/ 25 h 469"/>
                <a:gd name="T54" fmla="*/ 23 w 468"/>
                <a:gd name="T55" fmla="*/ 12 h 469"/>
                <a:gd name="T56" fmla="*/ 40 w 468"/>
                <a:gd name="T57" fmla="*/ 3 h 469"/>
                <a:gd name="T58" fmla="*/ 58 w 468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8" h="469">
                  <a:moveTo>
                    <a:pt x="117" y="118"/>
                  </a:moveTo>
                  <a:lnTo>
                    <a:pt x="117" y="352"/>
                  </a:lnTo>
                  <a:lnTo>
                    <a:pt x="351" y="352"/>
                  </a:lnTo>
                  <a:lnTo>
                    <a:pt x="351" y="118"/>
                  </a:lnTo>
                  <a:lnTo>
                    <a:pt x="117" y="118"/>
                  </a:lnTo>
                  <a:close/>
                  <a:moveTo>
                    <a:pt x="58" y="0"/>
                  </a:moveTo>
                  <a:lnTo>
                    <a:pt x="409" y="0"/>
                  </a:lnTo>
                  <a:lnTo>
                    <a:pt x="429" y="3"/>
                  </a:lnTo>
                  <a:lnTo>
                    <a:pt x="445" y="12"/>
                  </a:lnTo>
                  <a:lnTo>
                    <a:pt x="457" y="25"/>
                  </a:lnTo>
                  <a:lnTo>
                    <a:pt x="465" y="41"/>
                  </a:lnTo>
                  <a:lnTo>
                    <a:pt x="468" y="59"/>
                  </a:lnTo>
                  <a:lnTo>
                    <a:pt x="468" y="411"/>
                  </a:lnTo>
                  <a:lnTo>
                    <a:pt x="465" y="429"/>
                  </a:lnTo>
                  <a:lnTo>
                    <a:pt x="457" y="445"/>
                  </a:lnTo>
                  <a:lnTo>
                    <a:pt x="445" y="458"/>
                  </a:lnTo>
                  <a:lnTo>
                    <a:pt x="429" y="466"/>
                  </a:lnTo>
                  <a:lnTo>
                    <a:pt x="409" y="469"/>
                  </a:lnTo>
                  <a:lnTo>
                    <a:pt x="58" y="469"/>
                  </a:lnTo>
                  <a:lnTo>
                    <a:pt x="40" y="466"/>
                  </a:lnTo>
                  <a:lnTo>
                    <a:pt x="23" y="458"/>
                  </a:lnTo>
                  <a:lnTo>
                    <a:pt x="11" y="445"/>
                  </a:lnTo>
                  <a:lnTo>
                    <a:pt x="2" y="429"/>
                  </a:lnTo>
                  <a:lnTo>
                    <a:pt x="0" y="411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3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-2046" y="1577"/>
              <a:ext cx="78" cy="78"/>
            </a:xfrm>
            <a:custGeom>
              <a:avLst/>
              <a:gdLst>
                <a:gd name="T0" fmla="*/ 413 w 468"/>
                <a:gd name="T1" fmla="*/ 0 h 469"/>
                <a:gd name="T2" fmla="*/ 428 w 468"/>
                <a:gd name="T3" fmla="*/ 2 h 469"/>
                <a:gd name="T4" fmla="*/ 443 w 468"/>
                <a:gd name="T5" fmla="*/ 10 h 469"/>
                <a:gd name="T6" fmla="*/ 454 w 468"/>
                <a:gd name="T7" fmla="*/ 20 h 469"/>
                <a:gd name="T8" fmla="*/ 462 w 468"/>
                <a:gd name="T9" fmla="*/ 32 h 469"/>
                <a:gd name="T10" fmla="*/ 467 w 468"/>
                <a:gd name="T11" fmla="*/ 47 h 469"/>
                <a:gd name="T12" fmla="*/ 468 w 468"/>
                <a:gd name="T13" fmla="*/ 62 h 469"/>
                <a:gd name="T14" fmla="*/ 465 w 468"/>
                <a:gd name="T15" fmla="*/ 77 h 469"/>
                <a:gd name="T16" fmla="*/ 459 w 468"/>
                <a:gd name="T17" fmla="*/ 91 h 469"/>
                <a:gd name="T18" fmla="*/ 225 w 468"/>
                <a:gd name="T19" fmla="*/ 443 h 469"/>
                <a:gd name="T20" fmla="*/ 213 w 468"/>
                <a:gd name="T21" fmla="*/ 456 h 469"/>
                <a:gd name="T22" fmla="*/ 198 w 468"/>
                <a:gd name="T23" fmla="*/ 464 h 469"/>
                <a:gd name="T24" fmla="*/ 181 w 468"/>
                <a:gd name="T25" fmla="*/ 469 h 469"/>
                <a:gd name="T26" fmla="*/ 175 w 468"/>
                <a:gd name="T27" fmla="*/ 469 h 469"/>
                <a:gd name="T28" fmla="*/ 160 w 468"/>
                <a:gd name="T29" fmla="*/ 467 h 469"/>
                <a:gd name="T30" fmla="*/ 146 w 468"/>
                <a:gd name="T31" fmla="*/ 461 h 469"/>
                <a:gd name="T32" fmla="*/ 134 w 468"/>
                <a:gd name="T33" fmla="*/ 452 h 469"/>
                <a:gd name="T34" fmla="*/ 17 w 468"/>
                <a:gd name="T35" fmla="*/ 334 h 469"/>
                <a:gd name="T36" fmla="*/ 7 w 468"/>
                <a:gd name="T37" fmla="*/ 322 h 469"/>
                <a:gd name="T38" fmla="*/ 1 w 468"/>
                <a:gd name="T39" fmla="*/ 308 h 469"/>
                <a:gd name="T40" fmla="*/ 0 w 468"/>
                <a:gd name="T41" fmla="*/ 293 h 469"/>
                <a:gd name="T42" fmla="*/ 1 w 468"/>
                <a:gd name="T43" fmla="*/ 278 h 469"/>
                <a:gd name="T44" fmla="*/ 7 w 468"/>
                <a:gd name="T45" fmla="*/ 264 h 469"/>
                <a:gd name="T46" fmla="*/ 17 w 468"/>
                <a:gd name="T47" fmla="*/ 252 h 469"/>
                <a:gd name="T48" fmla="*/ 29 w 468"/>
                <a:gd name="T49" fmla="*/ 242 h 469"/>
                <a:gd name="T50" fmla="*/ 43 w 468"/>
                <a:gd name="T51" fmla="*/ 237 h 469"/>
                <a:gd name="T52" fmla="*/ 58 w 468"/>
                <a:gd name="T53" fmla="*/ 235 h 469"/>
                <a:gd name="T54" fmla="*/ 73 w 468"/>
                <a:gd name="T55" fmla="*/ 237 h 469"/>
                <a:gd name="T56" fmla="*/ 87 w 468"/>
                <a:gd name="T57" fmla="*/ 242 h 469"/>
                <a:gd name="T58" fmla="*/ 99 w 468"/>
                <a:gd name="T59" fmla="*/ 252 h 469"/>
                <a:gd name="T60" fmla="*/ 166 w 468"/>
                <a:gd name="T61" fmla="*/ 318 h 469"/>
                <a:gd name="T62" fmla="*/ 361 w 468"/>
                <a:gd name="T63" fmla="*/ 26 h 469"/>
                <a:gd name="T64" fmla="*/ 371 w 468"/>
                <a:gd name="T65" fmla="*/ 14 h 469"/>
                <a:gd name="T66" fmla="*/ 384 w 468"/>
                <a:gd name="T67" fmla="*/ 6 h 469"/>
                <a:gd name="T68" fmla="*/ 398 w 468"/>
                <a:gd name="T69" fmla="*/ 1 h 469"/>
                <a:gd name="T70" fmla="*/ 413 w 468"/>
                <a:gd name="T7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" h="469">
                  <a:moveTo>
                    <a:pt x="413" y="0"/>
                  </a:moveTo>
                  <a:lnTo>
                    <a:pt x="428" y="2"/>
                  </a:lnTo>
                  <a:lnTo>
                    <a:pt x="443" y="10"/>
                  </a:lnTo>
                  <a:lnTo>
                    <a:pt x="454" y="20"/>
                  </a:lnTo>
                  <a:lnTo>
                    <a:pt x="462" y="32"/>
                  </a:lnTo>
                  <a:lnTo>
                    <a:pt x="467" y="47"/>
                  </a:lnTo>
                  <a:lnTo>
                    <a:pt x="468" y="62"/>
                  </a:lnTo>
                  <a:lnTo>
                    <a:pt x="465" y="77"/>
                  </a:lnTo>
                  <a:lnTo>
                    <a:pt x="459" y="91"/>
                  </a:lnTo>
                  <a:lnTo>
                    <a:pt x="225" y="443"/>
                  </a:lnTo>
                  <a:lnTo>
                    <a:pt x="213" y="456"/>
                  </a:lnTo>
                  <a:lnTo>
                    <a:pt x="198" y="464"/>
                  </a:lnTo>
                  <a:lnTo>
                    <a:pt x="181" y="469"/>
                  </a:lnTo>
                  <a:lnTo>
                    <a:pt x="175" y="469"/>
                  </a:lnTo>
                  <a:lnTo>
                    <a:pt x="160" y="467"/>
                  </a:lnTo>
                  <a:lnTo>
                    <a:pt x="146" y="461"/>
                  </a:lnTo>
                  <a:lnTo>
                    <a:pt x="134" y="452"/>
                  </a:lnTo>
                  <a:lnTo>
                    <a:pt x="17" y="334"/>
                  </a:lnTo>
                  <a:lnTo>
                    <a:pt x="7" y="322"/>
                  </a:lnTo>
                  <a:lnTo>
                    <a:pt x="1" y="308"/>
                  </a:lnTo>
                  <a:lnTo>
                    <a:pt x="0" y="293"/>
                  </a:lnTo>
                  <a:lnTo>
                    <a:pt x="1" y="278"/>
                  </a:lnTo>
                  <a:lnTo>
                    <a:pt x="7" y="264"/>
                  </a:lnTo>
                  <a:lnTo>
                    <a:pt x="17" y="252"/>
                  </a:lnTo>
                  <a:lnTo>
                    <a:pt x="29" y="242"/>
                  </a:lnTo>
                  <a:lnTo>
                    <a:pt x="43" y="237"/>
                  </a:lnTo>
                  <a:lnTo>
                    <a:pt x="58" y="235"/>
                  </a:lnTo>
                  <a:lnTo>
                    <a:pt x="73" y="237"/>
                  </a:lnTo>
                  <a:lnTo>
                    <a:pt x="87" y="242"/>
                  </a:lnTo>
                  <a:lnTo>
                    <a:pt x="99" y="252"/>
                  </a:lnTo>
                  <a:lnTo>
                    <a:pt x="166" y="318"/>
                  </a:lnTo>
                  <a:lnTo>
                    <a:pt x="361" y="26"/>
                  </a:lnTo>
                  <a:lnTo>
                    <a:pt x="371" y="14"/>
                  </a:lnTo>
                  <a:lnTo>
                    <a:pt x="384" y="6"/>
                  </a:lnTo>
                  <a:lnTo>
                    <a:pt x="398" y="1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7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! ОТЧЕТ ИНСТИТУТА\Instr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594" y="0"/>
            <a:ext cx="5523406" cy="685247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5881688"/>
            <a:ext cx="4176713" cy="56038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www.instrao.ru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414" y="1628800"/>
            <a:ext cx="691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Готовы к сотрудничеству!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5976" y="-151319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1114327" y="5094033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info@instrao.ru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1E2390E-4817-3746-8B29-90461381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4444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5">
            <a:extLst>
              <a:ext uri="{FF2B5EF4-FFF2-40B4-BE49-F238E27FC236}">
                <a16:creationId xmlns:a16="http://schemas.microsoft.com/office/drawing/2014/main" id="{6265180F-36E2-E34C-A3F5-035D3DBD5080}"/>
              </a:ext>
            </a:extLst>
          </p:cNvPr>
          <p:cNvSpPr txBox="1">
            <a:spLocks/>
          </p:cNvSpPr>
          <p:nvPr/>
        </p:nvSpPr>
        <p:spPr>
          <a:xfrm>
            <a:off x="1090450" y="486867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ФГБНУ ИСРО РАО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BE4954-39BB-114D-9272-6434D6F27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" y="4217089"/>
            <a:ext cx="580091" cy="5750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0FE258-7507-B045-86D4-6F71B1AE45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5" y="5007943"/>
            <a:ext cx="575002" cy="5750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1ED5DF-E93E-5149-B22D-A94A634F92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5" y="5871508"/>
            <a:ext cx="575002" cy="5800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ED801D-8888-6848-A38F-B5AF51D21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9" y="3426236"/>
            <a:ext cx="575002" cy="575002"/>
          </a:xfrm>
          <a:prstGeom prst="rect">
            <a:avLst/>
          </a:prstGeom>
        </p:spPr>
      </p:pic>
      <p:sp>
        <p:nvSpPr>
          <p:cNvPr id="24" name="Текст 5">
            <a:extLst>
              <a:ext uri="{FF2B5EF4-FFF2-40B4-BE49-F238E27FC236}">
                <a16:creationId xmlns:a16="http://schemas.microsoft.com/office/drawing/2014/main" id="{77732139-4E20-9145-BD0F-024979FF5A17}"/>
              </a:ext>
            </a:extLst>
          </p:cNvPr>
          <p:cNvSpPr txBox="1">
            <a:spLocks/>
          </p:cNvSpPr>
          <p:nvPr/>
        </p:nvSpPr>
        <p:spPr>
          <a:xfrm>
            <a:off x="1114327" y="4306609"/>
            <a:ext cx="4176585" cy="56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+7(495)621-33-74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66DF3BB3-9ED7-D34D-A55E-52D7EF2FAB8F}"/>
              </a:ext>
            </a:extLst>
          </p:cNvPr>
          <p:cNvSpPr txBox="1">
            <a:spLocks/>
          </p:cNvSpPr>
          <p:nvPr/>
        </p:nvSpPr>
        <p:spPr>
          <a:xfrm>
            <a:off x="1114327" y="3286697"/>
            <a:ext cx="3560515" cy="79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105062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Жуковского,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19200" y="398463"/>
            <a:ext cx="109728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Обновленные ФГОС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1403308"/>
              </p:ext>
            </p:extLst>
          </p:nvPr>
        </p:nvGraphicFramePr>
        <p:xfrm>
          <a:off x="0" y="1484313"/>
          <a:ext cx="10239375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9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746250"/>
            <a:ext cx="9505950" cy="720725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результатам реализации ОП сформулированы в категориях системно-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320547"/>
              </p:ext>
            </p:extLst>
          </p:nvPr>
        </p:nvGraphicFramePr>
        <p:xfrm>
          <a:off x="0" y="1673225"/>
          <a:ext cx="98901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887744" y="1746583"/>
            <a:ext cx="2304256" cy="5111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личностных результатов: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«ценностное отношение к»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«уважительное отношение к»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«интерес к»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результатов: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«находить»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«выявлять»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«устанавливать»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«выбирать»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Формулировки предметных результатов: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«осознавать»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«понимать»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«владеть»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«использовать»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«приобретение опыта»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1199456" y="116632"/>
            <a:ext cx="10441160" cy="952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педагогическая задача: создание условий инициирующих действие обучающегося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863"/>
            <a:ext cx="6354763" cy="5051425"/>
          </a:xfrm>
          <a:ln>
            <a:noFill/>
          </a:ln>
        </p:spPr>
      </p:pic>
      <p:sp>
        <p:nvSpPr>
          <p:cNvPr id="5" name="Стрелка углом вверх 4"/>
          <p:cNvSpPr/>
          <p:nvPr/>
        </p:nvSpPr>
        <p:spPr>
          <a:xfrm rot="5400000">
            <a:off x="3908503" y="3363318"/>
            <a:ext cx="720907" cy="6139001"/>
          </a:xfrm>
          <a:prstGeom prst="bentUpArrow">
            <a:avLst/>
          </a:prstGeom>
          <a:solidFill>
            <a:srgbClr val="B54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7819" y="6190983"/>
            <a:ext cx="326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hard skills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проектах ФГОС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52656" y="2594896"/>
            <a:ext cx="4428148" cy="41689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отражены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 требованиях к предметным результатам (русский язык, литература, иностранный язык, математика, информатика, обществознание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);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требования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к личностным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результатам (гражданско-патриотическое воспитание, эстетическое воспитание, экологическое воспитание)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983432" y="-21604"/>
            <a:ext cx="9156221" cy="1138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целей Указа Президента №204 от 7.05.2018 г. по обеспечению глобальной конкурентоспособности российского образования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983432" y="-24372"/>
            <a:ext cx="9228229" cy="1138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целей Указа Президента №204 от 7.05.2018 г. по обеспечению глобальной конкурентоспособности российского образования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863"/>
            <a:ext cx="6354763" cy="5051425"/>
          </a:xfrm>
          <a:ln>
            <a:noFill/>
          </a:ln>
        </p:spPr>
      </p:pic>
      <p:sp>
        <p:nvSpPr>
          <p:cNvPr id="11" name="Стрелка углом вверх 10"/>
          <p:cNvSpPr/>
          <p:nvPr/>
        </p:nvSpPr>
        <p:spPr>
          <a:xfrm rot="5400000">
            <a:off x="4880610" y="4335426"/>
            <a:ext cx="720907" cy="4194785"/>
          </a:xfrm>
          <a:prstGeom prst="bentUpArrow">
            <a:avLst/>
          </a:prstGeom>
          <a:solidFill>
            <a:srgbClr val="E78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06896" y="6190983"/>
            <a:ext cx="326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проектах ФГОС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4152" y="1628800"/>
            <a:ext cx="4331976" cy="5164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мышление и Креативность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требования к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метапредметным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результатам (базовые логические действия и работа с информацией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метапредметные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компетенции (универсальные учебные коммуникативные действия – общение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Сотрудничество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метапредметные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компетенции (совместная деятельность)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0688" y="3926995"/>
            <a:ext cx="2400267" cy="134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0303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983432" y="-21604"/>
            <a:ext cx="9228229" cy="1138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целей Указа Президента №204 от 7.05.2018 г. по обеспечению глобальной конкурентоспособности российского образования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863"/>
            <a:ext cx="6354763" cy="5051425"/>
          </a:xfrm>
          <a:ln>
            <a:noFill/>
          </a:ln>
        </p:spPr>
      </p:pic>
      <p:sp>
        <p:nvSpPr>
          <p:cNvPr id="12" name="Стрелка углом вверх 11"/>
          <p:cNvSpPr/>
          <p:nvPr/>
        </p:nvSpPr>
        <p:spPr>
          <a:xfrm rot="5400000">
            <a:off x="6062961" y="5096476"/>
            <a:ext cx="720907" cy="2685456"/>
          </a:xfrm>
          <a:prstGeom prst="bentUpArrow">
            <a:avLst/>
          </a:prstGeom>
          <a:solidFill>
            <a:srgbClr val="0193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9247" y="5914146"/>
            <a:ext cx="32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 skills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проектах ФГОС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95933" y="1073392"/>
            <a:ext cx="4331976" cy="57462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Любознательность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Инициативность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требования к личностным результатам (ценность научного познания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Упорство/настойчивость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Приспособляемость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требования к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метапредметным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результатам (универсальные коммуникативные и регулятивные действия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Лидерство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Социальная осведомленность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 требования к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метапредметным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результатам (совместная деятельность)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266414" y="42338"/>
            <a:ext cx="7553539" cy="1063020"/>
          </a:xfrm>
          <a:prstGeom prst="rect">
            <a:avLst/>
          </a:prstGeom>
        </p:spPr>
        <p:txBody>
          <a:bodyPr vert="horz" lIns="91424" tIns="45712" rIns="91424" bIns="45712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Детализация 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требований</a:t>
            </a:r>
          </a:p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 результатам личностным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562" y="1432636"/>
            <a:ext cx="5618276" cy="513986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Действующий ФГОС: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«Личностные результаты должны отражать: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3838" y="1432636"/>
            <a:ext cx="5312231" cy="541686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ФГОС:</a:t>
            </a:r>
          </a:p>
          <a:p>
            <a:pPr lvl="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Группы личностных результатов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 воспитательной работы):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Патриотическое воспитание (4)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Гражданское воспитание (8)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Духовно-нравственное воспитание (3)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Эстетическое воспитание (3)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Воспитание ценности научного познания (3)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Физическое воспитание. Формирование культуры здоровья и эмоционального благополучия (5)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Трудовое воспитание (5)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Экологическое воспитание (5)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= 36 конкретных формулировок личностных результатов</a:t>
            </a:r>
            <a:endParaRPr lang="ru-RU" sz="20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" y="42338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64509" y="1412776"/>
            <a:ext cx="3853185" cy="35702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Действующий ФГОС:</a:t>
            </a:r>
          </a:p>
          <a:p>
            <a:pPr lvl="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результаты освоения основной образовательной программы начального общего образования должны отражать:</a:t>
            </a:r>
          </a:p>
          <a:p>
            <a:pPr lvl="0"/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= 16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0801" y="1412776"/>
            <a:ext cx="6074586" cy="51552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Обновленный ФГОС:</a:t>
            </a:r>
          </a:p>
          <a:p>
            <a:pPr lvl="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Овладение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универсальными учебными познавательными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действиями</a:t>
            </a:r>
          </a:p>
          <a:p>
            <a:pPr lvl="0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Базовые логические действия (НОО – 5, ООО – 6)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1.2. Базовые  исследовательские действия (НОО – 6,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ООО - 4)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1.3. Работа с информацией (НОО – 6, ООО – 5)</a:t>
            </a: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Овладение универсальными учебными коммуникативными действиями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2.1. Общение (НОО – 8, ООО - 6)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2.2. Совместная деятельность (НОО – 4, ООО - 4)</a:t>
            </a: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Овладение универсальными регулятивными действиями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3.1. Самоорганизация (НОО – 2, ООО - 2)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3.2. Самоконтроль (НОО – 2, ООО - 3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= 33/30 конкретных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53F9E4F-6A61-7746-8056-12E8DC7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9308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азвание 1"/>
          <p:cNvSpPr txBox="1">
            <a:spLocks/>
          </p:cNvSpPr>
          <p:nvPr/>
        </p:nvSpPr>
        <p:spPr>
          <a:xfrm>
            <a:off x="1271464" y="29308"/>
            <a:ext cx="7553539" cy="1063020"/>
          </a:xfrm>
          <a:prstGeom prst="rect">
            <a:avLst/>
          </a:prstGeom>
        </p:spPr>
        <p:txBody>
          <a:bodyPr vert="horz" lIns="91424" tIns="45712" rIns="91424" bIns="45712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Детализация </a:t>
            </a: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требований</a:t>
            </a:r>
          </a:p>
          <a:p>
            <a:pPr lvl="0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 результатам </a:t>
            </a:r>
            <a:r>
              <a:rPr lang="ru-RU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метапредметным</a:t>
            </a:r>
            <a:endParaRPr lang="ru-RU" sz="3200" b="1" dirty="0">
              <a:solidFill>
                <a:schemeClr val="accent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1597</Words>
  <Application>Microsoft Office PowerPoint</Application>
  <PresentationFormat>Широкоэкранный</PresentationFormat>
  <Paragraphs>284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Symbol</vt:lpstr>
      <vt:lpstr>Verdana</vt:lpstr>
      <vt:lpstr>Wingdings</vt:lpstr>
      <vt:lpstr>Yu Mincho Light</vt:lpstr>
      <vt:lpstr>Тема Office</vt:lpstr>
      <vt:lpstr>1_Тема Office</vt:lpstr>
      <vt:lpstr>Презентация PowerPoint</vt:lpstr>
      <vt:lpstr>Презентация PowerPoint</vt:lpstr>
      <vt:lpstr>Обновленные ФГОС</vt:lpstr>
      <vt:lpstr>Требования к результатам реализации ОП сформулированы в категориях системно-деятельностного подхода.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обеспечения вариативности образовательных программ, предусмотренные ФГОС</vt:lpstr>
      <vt:lpstr>Проектная деятельность в обновленных ФГОС</vt:lpstr>
      <vt:lpstr>Особенности требований к ИОС в проектах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Светлана Ефимовна Мансурова</cp:lastModifiedBy>
  <cp:revision>207</cp:revision>
  <cp:lastPrinted>2018-09-20T15:14:37Z</cp:lastPrinted>
  <dcterms:created xsi:type="dcterms:W3CDTF">2018-09-17T13:51:28Z</dcterms:created>
  <dcterms:modified xsi:type="dcterms:W3CDTF">2021-11-30T08:48:30Z</dcterms:modified>
</cp:coreProperties>
</file>