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33" r:id="rId1"/>
  </p:sldMasterIdLst>
  <p:notesMasterIdLst>
    <p:notesMasterId r:id="rId20"/>
  </p:notesMasterIdLst>
  <p:sldIdLst>
    <p:sldId id="256" r:id="rId2"/>
    <p:sldId id="257" r:id="rId3"/>
    <p:sldId id="258" r:id="rId4"/>
    <p:sldId id="262" r:id="rId5"/>
    <p:sldId id="261" r:id="rId6"/>
    <p:sldId id="273" r:id="rId7"/>
    <p:sldId id="263" r:id="rId8"/>
    <p:sldId id="259" r:id="rId9"/>
    <p:sldId id="260" r:id="rId10"/>
    <p:sldId id="274" r:id="rId11"/>
    <p:sldId id="269" r:id="rId12"/>
    <p:sldId id="266" r:id="rId13"/>
    <p:sldId id="267" r:id="rId14"/>
    <p:sldId id="265" r:id="rId15"/>
    <p:sldId id="270" r:id="rId16"/>
    <p:sldId id="271" r:id="rId17"/>
    <p:sldId id="272" r:id="rId18"/>
    <p:sldId id="2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4D7DE-6542-4CCA-8964-9F3F4230E277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39DD6-423B-4C5B-B234-0AE6E20F52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70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39DD6-423B-4C5B-B234-0AE6E20F524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1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2E2C-D020-4C78-8D9A-E0AAB0869BC1}" type="datetime1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E2D6-6AE7-457A-A1B8-44FD9A2DE63C}" type="datetime1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231C-9789-4078-8CBB-D71112456782}" type="datetime1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7580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6EC8-120E-448A-AA14-EBD6A60F0131}" type="datetime1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46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9F96-A0AB-4E81-A00F-710603EA8008}" type="datetime1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6612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AEA4-FD48-4585-9D53-5CBB1C0989BA}" type="datetime1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32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DFDA-1FBF-4BC0-A036-4535E3EC7A05}" type="datetime1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34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3AEC-8C2D-4E57-B64D-26A7AFEC08D4}" type="datetime1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34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BC89-35FA-4F3D-AE80-2A5080500F79}" type="datetime1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8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8E3D-9702-491D-BF40-2B86639DAC19}" type="datetime1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9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D0E5-00F0-4518-BC56-F747CAA562A7}" type="datetime1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5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9E9F-A8D3-4FD2-919B-8553FE84E4BF}" type="datetime1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3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EF03-2012-42C1-98B3-422BF815403B}" type="datetime1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4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158A-0605-4FCA-B1A6-F34A0EE7C36C}" type="datetime1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3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2B8C-0AE7-4D53-AA8B-03DBB2ADFAF3}" type="datetime1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3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B196-9998-4148-A819-65461403C696}" type="datetime1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1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80909-4751-42CA-B66D-DDF794525621}" type="datetime1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7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1%80%D0%B0%D0%BB%D0%B8%D0%B5%D0%B2%D1%8B%D0%B5" TargetMode="External"/><Relationship Id="rId2" Type="http://schemas.openxmlformats.org/officeDocument/2006/relationships/hyperlink" Target="https://ru.wikipedia.org/wiki/%D0%96%D0%B5%D0%BD%D1%8C%D1%88%D0%B5%D0%BD%D1%8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ru.wikipedia.org/wiki/%D0%A2%D1%80%D0%B0%D0%B2%D0%B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0415" y="2223050"/>
            <a:ext cx="9366719" cy="2262781"/>
          </a:xfrm>
        </p:spPr>
        <p:txBody>
          <a:bodyPr>
            <a:no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Красная книга Приморского края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63393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 воспитатель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Жовтяк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Елена Александровна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им. В.Н.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Сметанкина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г. Находка,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отделение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7103" y="224072"/>
            <a:ext cx="4417453" cy="77780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Усач</a:t>
            </a:r>
            <a:r>
              <a:rPr lang="ru-RU" b="1" i="1" dirty="0"/>
              <a:t> реликтовый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0110" y="431442"/>
            <a:ext cx="3735847" cy="6214698"/>
          </a:xfrm>
        </p:spPr>
        <p:txBody>
          <a:bodyPr>
            <a:noAutofit/>
          </a:bodyPr>
          <a:lstStyle/>
          <a:p>
            <a:pPr lvl="0"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 Жесткокрылые </a:t>
            </a:r>
          </a:p>
          <a:p>
            <a:pPr lvl="0"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Усачи, или Дровосеки. </a:t>
            </a:r>
          </a:p>
          <a:p>
            <a:pPr lvl="0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Редкий вид, находящийся под угрозой исчезновения. Внесён в Красную книгу РФ. </a:t>
            </a:r>
          </a:p>
          <a:p>
            <a:pPr lvl="0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Обитают жуки в хвойно-широколиственных и широколиственных лесах. Заселяют липу амурскую, ясень маньчжурский. Питаются вытекающим соком на стволах деревьев, откладывают яйца на кору деревьев. </a:t>
            </a:r>
          </a:p>
          <a:p>
            <a:pPr lvl="0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вида сильно сокращается из-за вырубки леса и лесных пожаров. </a:t>
            </a:r>
          </a:p>
          <a:p>
            <a:pPr algn="just"/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39" y="1209451"/>
            <a:ext cx="6886339" cy="556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0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181" y="147337"/>
            <a:ext cx="8911687" cy="1280890"/>
          </a:xfrm>
        </p:spPr>
        <p:txBody>
          <a:bodyPr/>
          <a:lstStyle/>
          <a:p>
            <a:pPr algn="ctr"/>
            <a:r>
              <a:rPr lang="ru-RU" b="1" dirty="0"/>
              <a:t>Причины исчезновения животных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21522" y="1152907"/>
            <a:ext cx="10941004" cy="568270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0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0047" y="147337"/>
            <a:ext cx="8911687" cy="1280890"/>
          </a:xfrm>
        </p:spPr>
        <p:txBody>
          <a:bodyPr/>
          <a:lstStyle/>
          <a:p>
            <a:pPr algn="ctr"/>
            <a:r>
              <a:rPr lang="ru-RU" b="1" dirty="0"/>
              <a:t>Растения, занесенные в красную книгу Приморского края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955" y="1307724"/>
            <a:ext cx="4301638" cy="550784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22006" y="2137893"/>
            <a:ext cx="567958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втором томе представлен список редких и находящихся под угрозой исчезновения растений и грибов Приморского края, который включает 343 вида растений. </a:t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6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748" y="147337"/>
            <a:ext cx="5321365" cy="1280890"/>
          </a:xfrm>
        </p:spPr>
        <p:txBody>
          <a:bodyPr/>
          <a:lstStyle/>
          <a:p>
            <a:r>
              <a:rPr lang="ru-RU" b="1" dirty="0"/>
              <a:t>Лотос </a:t>
            </a:r>
            <a:r>
              <a:rPr lang="ru-RU" b="1" dirty="0" err="1"/>
              <a:t>орехоносный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b="1" dirty="0"/>
              <a:t>     </a:t>
            </a:r>
            <a:r>
              <a:rPr lang="ru-RU" sz="2000" b="1" dirty="0"/>
              <a:t>(лотос Комарова)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19697" y="896008"/>
            <a:ext cx="3998076" cy="558362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Лотос – редкое  многолетнее водное растение с плавающими листьями и мощным корневищем. Цветки до 30 см в диаметре. Широко распространён на самом большом озере Приморья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рекам Уссури, Большая Уссурка. 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Исчезает из-за загрязнения водоемов, сбора букетов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36" y="1282921"/>
            <a:ext cx="7565190" cy="50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1763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5279" y="224717"/>
            <a:ext cx="5574638" cy="71070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Пион </a:t>
            </a:r>
            <a:r>
              <a:rPr lang="ru-RU" b="1" dirty="0" err="1"/>
              <a:t>молочноцветковый</a:t>
            </a:r>
            <a:r>
              <a:rPr lang="ru-RU" b="1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4800" y="787782"/>
            <a:ext cx="3972910" cy="5613018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Пион — многолетнее травянистое растение высотой до 1 м с продолговатыми, утолщенными корневыми клубнями. Произрастает в зарослях дуба по склонам сопок, по берегам рек. Растёт одиночно и группами. </a:t>
            </a:r>
          </a:p>
          <a:p>
            <a:pPr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Пион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молочноцветковый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 в Красную Книгу РФ. </a:t>
            </a:r>
          </a:p>
          <a:p>
            <a:pPr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Угрожающие факторы — сбор цветков и неконтролируемая копка корней.</a:t>
            </a:r>
          </a:p>
          <a:p>
            <a:endParaRPr lang="ru-RU" sz="22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4" r="6473" b="5420"/>
          <a:stretch/>
        </p:blipFill>
        <p:spPr>
          <a:xfrm>
            <a:off x="1471449" y="787782"/>
            <a:ext cx="6117020" cy="600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087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47337"/>
            <a:ext cx="8911687" cy="1280890"/>
          </a:xfrm>
        </p:spPr>
        <p:txBody>
          <a:bodyPr/>
          <a:lstStyle/>
          <a:p>
            <a:pPr algn="ctr"/>
            <a:r>
              <a:rPr lang="ru-RU" b="1" dirty="0"/>
              <a:t>Женьшень настоящий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09186" y="787782"/>
            <a:ext cx="4157881" cy="607021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 -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Женьшень"/>
              </a:rPr>
              <a:t>Женьшень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-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Аралиевые"/>
              </a:rPr>
              <a:t>Аралиевые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Женьшень — ценнейшее многолетнее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Трава"/>
              </a:rPr>
              <a:t>травянистое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лекарственное растение. Название его в переводе с китайского языка означает «человек – корень». Встречается в горных хвойно-широколиственных и смешанных лесах. Размножается семенами. </a:t>
            </a:r>
          </a:p>
          <a:p>
            <a:endParaRPr lang="ru-RU" sz="2200" b="1" i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12" y="1152907"/>
            <a:ext cx="7605488" cy="560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9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1198" y="147337"/>
            <a:ext cx="5668206" cy="64044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   Тис остроконечный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757" y="1220006"/>
            <a:ext cx="4378817" cy="5527635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 – это хвойное дерево, растущее в Приморье. У него мягкая хвоя, гладкая, тонкая, красноватого цвета кора. Тис растёт медленно, но живёт долго 300 – 400 лет.</a:t>
            </a:r>
          </a:p>
          <a:p>
            <a:pPr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основном встречается очень редко в глухой тайге. Из-за красивой древесины это дерево беспощадно рубили. </a:t>
            </a:r>
          </a:p>
          <a:p>
            <a:pPr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Лазовском заповеднике есть большая тисовая роща, которая находится под охраной государства. Сейчас тис большая редкость . </a:t>
            </a:r>
          </a:p>
          <a:p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574" y="854881"/>
            <a:ext cx="7338504" cy="550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0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5597"/>
          </a:xfrm>
        </p:spPr>
        <p:txBody>
          <a:bodyPr/>
          <a:lstStyle/>
          <a:p>
            <a:pPr algn="ctr"/>
            <a:r>
              <a:rPr lang="ru-RU" b="1" dirty="0"/>
              <a:t>Причины исчезновения растений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09859"/>
            <a:ext cx="8915400" cy="430136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Лесные пожары</a:t>
            </a:r>
          </a:p>
          <a:p>
            <a:pPr>
              <a:buFont typeface="+mj-lt"/>
              <a:buAutoNum type="arabicPeriod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Нерациональные заготовки в качестве лекарственного сырья (женьшень)</a:t>
            </a:r>
          </a:p>
          <a:p>
            <a:pPr>
              <a:buFont typeface="+mj-lt"/>
              <a:buAutoNum type="arabicPeriod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Хозяйственное использование земель</a:t>
            </a:r>
          </a:p>
          <a:p>
            <a:pPr>
              <a:buFont typeface="+mj-lt"/>
              <a:buAutoNum type="arabicPeriod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Сбор, выкопка цветущих растений людьми</a:t>
            </a:r>
          </a:p>
          <a:p>
            <a:pPr>
              <a:buFont typeface="+mj-lt"/>
              <a:buAutoNum type="arabicPeriod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Поедание семян птицами (тис остроконечный)</a:t>
            </a:r>
          </a:p>
          <a:p>
            <a:pPr>
              <a:buFont typeface="+mj-lt"/>
              <a:buAutoNum type="arabicPeriod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Добыча древесины</a:t>
            </a:r>
          </a:p>
          <a:p>
            <a:pPr>
              <a:buFont typeface="+mj-lt"/>
              <a:buAutoNum type="arabicPeriod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Заиливание озёр и изменение режима рек (строительство плотин, выпас скота)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7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8602" y="-1621502"/>
            <a:ext cx="8911687" cy="12808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1578" y="787782"/>
            <a:ext cx="10512559" cy="5791694"/>
          </a:xfrm>
          <a:solidFill>
            <a:srgbClr val="FF00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i="1" dirty="0">
                <a:solidFill>
                  <a:schemeClr val="tx1"/>
                </a:solidFill>
              </a:rPr>
              <a:t>Каждый день на Земле исчезают десятки представителей флоры и фауны. Один из способов борьбы за </a:t>
            </a:r>
            <a:r>
              <a:rPr lang="ru-RU" sz="4400" b="1" i="1" dirty="0" smtClean="0">
                <a:solidFill>
                  <a:schemeClr val="tx1"/>
                </a:solidFill>
              </a:rPr>
              <a:t>сохранение разнообразия </a:t>
            </a:r>
            <a:r>
              <a:rPr lang="ru-RU" sz="4400" b="1" i="1" dirty="0">
                <a:solidFill>
                  <a:schemeClr val="tx1"/>
                </a:solidFill>
              </a:rPr>
              <a:t>на нашей </a:t>
            </a:r>
            <a:r>
              <a:rPr lang="ru-RU" sz="4400" b="1" i="1" dirty="0" smtClean="0">
                <a:solidFill>
                  <a:schemeClr val="tx1"/>
                </a:solidFill>
              </a:rPr>
              <a:t>планете редких и исчезающих животных и растений - это их охрана!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51198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378" y="0"/>
            <a:ext cx="8911687" cy="1280890"/>
          </a:xfrm>
        </p:spPr>
        <p:txBody>
          <a:bodyPr/>
          <a:lstStyle/>
          <a:p>
            <a:pPr algn="ctr"/>
            <a:r>
              <a:rPr lang="ru-RU" b="1" dirty="0"/>
              <a:t>Общие сведения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4690" y="787782"/>
            <a:ext cx="4628448" cy="596291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Книга Приморского края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книга, в которой собраны редкие и исчезающие виды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и растений. Она создана в целях сохранения уникального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разнообразия животных и растений 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Приморского края. 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книга – это документ, который постоянно меняется по мере получения новых знаний о природе.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231" y="565712"/>
            <a:ext cx="5113203" cy="613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9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318" y="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Животные, занесенные в красную книгу Приморского края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764" y="1152907"/>
            <a:ext cx="4216863" cy="562248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11614" y="1280890"/>
            <a:ext cx="54057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первом томе представлен список редких и находящихся под угрозой исчезновения животных Приморского края, который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включает 246 видов.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5766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02" y="16378"/>
            <a:ext cx="8911687" cy="1280890"/>
          </a:xfrm>
        </p:spPr>
        <p:txBody>
          <a:bodyPr/>
          <a:lstStyle/>
          <a:p>
            <a:pPr algn="ctr"/>
            <a:r>
              <a:rPr lang="ru-RU" b="1" dirty="0"/>
              <a:t>Амурский тигр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1930" y="158822"/>
            <a:ext cx="4792717" cy="5695440"/>
          </a:xfrm>
        </p:spPr>
        <p:txBody>
          <a:bodyPr>
            <a:noAutofit/>
          </a:bodyPr>
          <a:lstStyle/>
          <a:p>
            <a:pPr lvl="0" algn="just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Хищные </a:t>
            </a:r>
          </a:p>
          <a:p>
            <a:pPr lvl="0"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Кошачьи </a:t>
            </a:r>
          </a:p>
          <a:p>
            <a:pPr lvl="0"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Редкий, сокращающийся в численности вид, который находится под угрозой исчезновения. Внесен в Красную книгу РФ. Тигр встречается в Сихотэ-Алинском и Лазовском заповедниках. Питается хищник кабанами, изюбрями, пятнистыми оленями, косулями. Охотничьи владения тигра обширны 600-800кв.км. Он охотится в одиночку. </a:t>
            </a:r>
          </a:p>
          <a:p>
            <a:pPr lvl="0"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животных уменьшается в связи с браконьерством и дисбалансом кормовых ресурсов.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40" t="14507"/>
          <a:stretch/>
        </p:blipFill>
        <p:spPr>
          <a:xfrm>
            <a:off x="168165" y="1297268"/>
            <a:ext cx="7011589" cy="374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30708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260" y="14733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Дальневосточный леопард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622" y="5176163"/>
            <a:ext cx="11561378" cy="1555532"/>
          </a:xfrm>
        </p:spPr>
        <p:txBody>
          <a:bodyPr>
            <a:noAutofit/>
          </a:bodyPr>
          <a:lstStyle/>
          <a:p>
            <a:pPr lvl="8"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 Хищные </a:t>
            </a:r>
          </a:p>
          <a:p>
            <a:pPr lvl="8"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Кошачьи </a:t>
            </a:r>
          </a:p>
          <a:p>
            <a:pPr lvl="8"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Редчайший, находящийся на грани исчезновения вид.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Леопард обитает на юго-западе Приморского края. Питается он косулей, барсуком, зайцем и пятнистым оленем. </a:t>
            </a:r>
          </a:p>
          <a:p>
            <a:pPr lvl="0"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весне 2023 г. насчитывалось около 125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особей леопарда. Ученые многих стран  озабочены сохранением вымирающего вида.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29" b="13712"/>
          <a:stretch/>
        </p:blipFill>
        <p:spPr>
          <a:xfrm>
            <a:off x="3333704" y="787782"/>
            <a:ext cx="5263758" cy="432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2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898" y="147337"/>
            <a:ext cx="8911687" cy="1280890"/>
          </a:xfrm>
        </p:spPr>
        <p:txBody>
          <a:bodyPr>
            <a:normAutofit/>
          </a:bodyPr>
          <a:lstStyle/>
          <a:p>
            <a:r>
              <a:rPr lang="ru-RU" b="1" dirty="0"/>
              <a:t>Дальневосточный лесной кот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18" y="4929092"/>
            <a:ext cx="11876689" cy="234703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Дальневосточного лесного кота можно встретить на юге края, в районе озер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Хасан.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 все мелкие кошки, любит полакомиться грызунами, птицами, поедает  зайцев, косуль, белок. Наиболее активен в сумерки и ночью.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Занесен в Красную книгу как вид, находящийся под угрозой вымирания.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этому стала утрата мест, пригодных для обитания. </a:t>
            </a:r>
          </a:p>
          <a:p>
            <a:pPr algn="just"/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2" descr="http://hunterrussia.ru/images/stories/food/vstat/kot%20dikii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32" t="22301" b="8849"/>
          <a:stretch/>
        </p:blipFill>
        <p:spPr bwMode="auto">
          <a:xfrm>
            <a:off x="2831384" y="734778"/>
            <a:ext cx="6018326" cy="419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700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3820" y="0"/>
            <a:ext cx="8911687" cy="1280890"/>
          </a:xfrm>
        </p:spPr>
        <p:txBody>
          <a:bodyPr/>
          <a:lstStyle/>
          <a:p>
            <a:r>
              <a:rPr lang="ru-RU" b="1" i="1" dirty="0"/>
              <a:t>       Пятнистый олень</a:t>
            </a:r>
            <a:r>
              <a:rPr lang="ru-RU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187" y="4826099"/>
            <a:ext cx="11908220" cy="1942563"/>
          </a:xfrm>
        </p:spPr>
        <p:txBody>
          <a:bodyPr>
            <a:noAutofit/>
          </a:bodyPr>
          <a:lstStyle/>
          <a:p>
            <a:pPr lvl="0"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 Парнокопытные </a:t>
            </a:r>
          </a:p>
          <a:p>
            <a:pPr lvl="0"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Оленьи </a:t>
            </a:r>
          </a:p>
          <a:p>
            <a:pPr lvl="0"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Пятнистые олени, или еще, как их называют, олени-цветки, —  основная достопримечательность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Лазовского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заповедника. Питаются олени желудями дуба, побегами и листьями деревьев и кустарников. Они предпочитают стадный образ жизни и держатся группами по 10-30 особей. </a:t>
            </a:r>
          </a:p>
          <a:p>
            <a:pPr lvl="0"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оленей уменьшается в связи с нападением на них хищников (тигр, волк, рысь) и браконьерством.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81" b="4245"/>
          <a:stretch/>
        </p:blipFill>
        <p:spPr>
          <a:xfrm>
            <a:off x="3373820" y="640444"/>
            <a:ext cx="6800194" cy="474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280890"/>
          </a:xfrm>
        </p:spPr>
        <p:txBody>
          <a:bodyPr>
            <a:normAutofit/>
          </a:bodyPr>
          <a:lstStyle/>
          <a:p>
            <a:r>
              <a:rPr lang="ru-RU" b="1" dirty="0"/>
              <a:t>          Утка-мандаринка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33" b="2478"/>
          <a:stretch/>
        </p:blipFill>
        <p:spPr>
          <a:xfrm>
            <a:off x="210206" y="1081494"/>
            <a:ext cx="7451685" cy="565456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88167" y="787782"/>
            <a:ext cx="4078012" cy="615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6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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Отряд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Гусеобразные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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Семейство Утиные </a:t>
            </a: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Утки мандаринки прилетают в 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Приморский край рано  весной, когда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лежит снег.  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Мандаринки населяют </a:t>
            </a: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горно-таёжные реки. Гнездятся в </a:t>
            </a: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дуплах     деревьев   предпочтительно </a:t>
            </a: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в  смешанных лесах. Отлёт к местам </a:t>
            </a: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зимовок происходит   в октябре.</a:t>
            </a:r>
          </a:p>
          <a:p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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Редкий вид, внесён в Красную книгу </a:t>
            </a: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РФ. Численность птицы уменьшается </a:t>
            </a: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из-за вырубки леса, выжигания </a:t>
            </a: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дуплистых деревьев и незаконного      </a:t>
            </a: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отстрела. 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7824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1280890"/>
          </a:xfrm>
        </p:spPr>
        <p:txBody>
          <a:bodyPr>
            <a:normAutofit/>
          </a:bodyPr>
          <a:lstStyle/>
          <a:p>
            <a:r>
              <a:rPr lang="ru-RU" b="1" dirty="0"/>
              <a:t>    Японский</a:t>
            </a:r>
            <a:r>
              <a:rPr lang="ru-RU" b="1" i="1" dirty="0"/>
              <a:t> журавль</a:t>
            </a:r>
            <a:r>
              <a:rPr lang="ru-RU" dirty="0"/>
              <a:t> </a:t>
            </a:r>
            <a:br>
              <a:rPr lang="ru-RU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1021" y="787782"/>
            <a:ext cx="4393324" cy="5822731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Журавлеобразные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Журавлиные </a:t>
            </a:r>
          </a:p>
          <a:p>
            <a:pPr lvl="0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Редкий вид журавлей, находящийся под угрозой исчезновения. Гнездится группами (отдельными парами) в бассейне реки Уссури. К месту гнездования журавль прилетает в апреле, а покидает его в октябре. </a:t>
            </a:r>
          </a:p>
          <a:p>
            <a:pPr lvl="0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влияние  на жизнь пернатых оказывает уничтожение гнёзд (травяные пожары) и птиц (отстрел). </a:t>
            </a:r>
          </a:p>
          <a:p>
            <a:pPr algn="just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11" t="2560"/>
          <a:stretch/>
        </p:blipFill>
        <p:spPr>
          <a:xfrm>
            <a:off x="1576552" y="567559"/>
            <a:ext cx="5343884" cy="622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9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799</TotalTime>
  <Words>798</Words>
  <Application>Microsoft Office PowerPoint</Application>
  <PresentationFormat>Широкоэкранный</PresentationFormat>
  <Paragraphs>92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Легкий дым</vt:lpstr>
      <vt:lpstr>Красная книга Приморского края</vt:lpstr>
      <vt:lpstr>Общие сведения</vt:lpstr>
      <vt:lpstr>Животные, занесенные в красную книгу Приморского края </vt:lpstr>
      <vt:lpstr>Амурский тигр</vt:lpstr>
      <vt:lpstr>Дальневосточный леопард</vt:lpstr>
      <vt:lpstr>Дальневосточный лесной кот</vt:lpstr>
      <vt:lpstr>       Пятнистый олень </vt:lpstr>
      <vt:lpstr>          Утка-мандаринка</vt:lpstr>
      <vt:lpstr>    Японский журавль  </vt:lpstr>
      <vt:lpstr>Усач реликтовый  </vt:lpstr>
      <vt:lpstr>Причины исчезновения животных</vt:lpstr>
      <vt:lpstr>Растения, занесенные в красную книгу Приморского края</vt:lpstr>
      <vt:lpstr>Лотос орехоносный      (лотос Комарова)</vt:lpstr>
      <vt:lpstr>Пион молочноцветковый  </vt:lpstr>
      <vt:lpstr>Женьшень настоящий  </vt:lpstr>
      <vt:lpstr>    Тис остроконечный  </vt:lpstr>
      <vt:lpstr>Причины исчезновения растений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Приморского края</dc:title>
  <dc:creator>Home</dc:creator>
  <cp:lastModifiedBy>Коломийцев А.К.</cp:lastModifiedBy>
  <cp:revision>63</cp:revision>
  <dcterms:created xsi:type="dcterms:W3CDTF">2018-01-15T10:08:00Z</dcterms:created>
  <dcterms:modified xsi:type="dcterms:W3CDTF">2024-04-08T01:08:41Z</dcterms:modified>
</cp:coreProperties>
</file>